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compatMode="1" strictFirstAndLastChars="0" saveSubsetFonts="1" autoCompressPictures="0">
  <p:sldMasterIdLst>
    <p:sldMasterId id="2147483648" r:id="rId1"/>
  </p:sldMasterIdLst>
  <p:notesMasterIdLst>
    <p:notesMasterId r:id="rId9"/>
  </p:notesMasterIdLst>
  <p:sldIdLst>
    <p:sldId id="260" r:id="rId2"/>
    <p:sldId id="265" r:id="rId3"/>
    <p:sldId id="266" r:id="rId4"/>
    <p:sldId id="262" r:id="rId5"/>
    <p:sldId id="261" r:id="rId6"/>
    <p:sldId id="259" r:id="rId7"/>
    <p:sldId id="257" r:id="rId8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2784"/>
    <p:restoredTop sz="90909"/>
  </p:normalViewPr>
  <p:slideViewPr>
    <p:cSldViewPr>
      <p:cViewPr varScale="1">
        <p:scale>
          <a:sx n="93" d="100"/>
          <a:sy n="93" d="100"/>
        </p:scale>
        <p:origin x="688" y="2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>
            <a:extLst>
              <a:ext uri="{FF2B5EF4-FFF2-40B4-BE49-F238E27FC236}">
                <a16:creationId xmlns:a16="http://schemas.microsoft.com/office/drawing/2014/main" id="{7FB9AA31-BDAC-2E4A-DE96-36971CCAA731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 altLang="en-US"/>
          </a:p>
        </p:txBody>
      </p:sp>
      <p:sp>
        <p:nvSpPr>
          <p:cNvPr id="4099" name="Rectangle 3">
            <a:extLst>
              <a:ext uri="{FF2B5EF4-FFF2-40B4-BE49-F238E27FC236}">
                <a16:creationId xmlns:a16="http://schemas.microsoft.com/office/drawing/2014/main" id="{416D6734-A753-4F6F-2BA8-EDB149F01DCE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 altLang="en-US"/>
          </a:p>
        </p:txBody>
      </p:sp>
      <p:sp>
        <p:nvSpPr>
          <p:cNvPr id="4100" name="Rectangle 4">
            <a:extLst>
              <a:ext uri="{FF2B5EF4-FFF2-40B4-BE49-F238E27FC236}">
                <a16:creationId xmlns:a16="http://schemas.microsoft.com/office/drawing/2014/main" id="{B8763756-5ACC-D6F4-F3AA-E7D3A65F41DE}"/>
              </a:ext>
            </a:extLst>
          </p:cNvPr>
          <p:cNvSpPr>
            <a:spLocks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4101" name="Rectangle 5">
            <a:extLst>
              <a:ext uri="{FF2B5EF4-FFF2-40B4-BE49-F238E27FC236}">
                <a16:creationId xmlns:a16="http://schemas.microsoft.com/office/drawing/2014/main" id="{98EF95B2-40B3-5B0F-BA19-6A625B39300C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102" name="Rectangle 6">
            <a:extLst>
              <a:ext uri="{FF2B5EF4-FFF2-40B4-BE49-F238E27FC236}">
                <a16:creationId xmlns:a16="http://schemas.microsoft.com/office/drawing/2014/main" id="{5F428154-5E85-D390-E806-A2008D80D927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 altLang="en-US"/>
          </a:p>
        </p:txBody>
      </p:sp>
      <p:sp>
        <p:nvSpPr>
          <p:cNvPr id="4103" name="Rectangle 7">
            <a:extLst>
              <a:ext uri="{FF2B5EF4-FFF2-40B4-BE49-F238E27FC236}">
                <a16:creationId xmlns:a16="http://schemas.microsoft.com/office/drawing/2014/main" id="{A9BD790E-C3EA-0085-3664-8C75EEB3818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8E8C7433-6E91-734E-8F7F-5C2F864B7D45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7617E1FD-135C-F6F6-19FA-4685F2AE6B0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0F36B2E-9C61-DA46-AB25-0EB29AD68040}" type="slidenum">
              <a:rPr lang="en-US" altLang="en-US"/>
              <a:pPr/>
              <a:t>1</a:t>
            </a:fld>
            <a:endParaRPr lang="en-US" altLang="en-US"/>
          </a:p>
        </p:txBody>
      </p:sp>
      <p:sp>
        <p:nvSpPr>
          <p:cNvPr id="13314" name="Rectangle 2">
            <a:extLst>
              <a:ext uri="{FF2B5EF4-FFF2-40B4-BE49-F238E27FC236}">
                <a16:creationId xmlns:a16="http://schemas.microsoft.com/office/drawing/2014/main" id="{D8175E85-62E2-6561-682F-7AA396F990A2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5" name="Rectangle 3">
            <a:extLst>
              <a:ext uri="{FF2B5EF4-FFF2-40B4-BE49-F238E27FC236}">
                <a16:creationId xmlns:a16="http://schemas.microsoft.com/office/drawing/2014/main" id="{AE2BBDF1-0D96-FB90-8F9F-F194C0748A1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>
                <a:solidFill>
                  <a:srgbClr val="000000"/>
                </a:solidFill>
                <a:latin typeface="Lucida Grande" panose="020B0600040502020204" pitchFamily="34" charset="0"/>
              </a:rPr>
              <a:t>Teaching mineralogy, Brady et al._Fig 5 Escher Pattern #43 (Shells and Starfish)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2C4277D3-1E6A-E4B3-6F0F-FEE54F8CA2F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5891964-A614-F849-996E-1A141F05C0F4}" type="slidenum">
              <a:rPr lang="en-US" altLang="en-US"/>
              <a:pPr/>
              <a:t>2</a:t>
            </a:fld>
            <a:endParaRPr lang="en-US" altLang="en-US"/>
          </a:p>
        </p:txBody>
      </p:sp>
      <p:sp>
        <p:nvSpPr>
          <p:cNvPr id="27650" name="Rectangle 1026">
            <a:extLst>
              <a:ext uri="{FF2B5EF4-FFF2-40B4-BE49-F238E27FC236}">
                <a16:creationId xmlns:a16="http://schemas.microsoft.com/office/drawing/2014/main" id="{A9A7E26A-9B71-712A-AA98-870A0CCA10B0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51" name="Rectangle 1027">
            <a:extLst>
              <a:ext uri="{FF2B5EF4-FFF2-40B4-BE49-F238E27FC236}">
                <a16:creationId xmlns:a16="http://schemas.microsoft.com/office/drawing/2014/main" id="{E73C0072-98B2-7949-0470-AD392C5F3A9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>
                <a:solidFill>
                  <a:srgbClr val="000000"/>
                </a:solidFill>
                <a:latin typeface="Lucida Grande" panose="020B0600040502020204" pitchFamily="34" charset="0"/>
              </a:rPr>
              <a:t>Teaching mineralogy, Brady et al._Fig 5 Escher Pattern #43 (Shells and Starfish)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AF63577D-97F7-7D26-CAFD-9DB426B3815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155C936-E719-3340-AADB-D5AE0A0F4B15}" type="slidenum">
              <a:rPr lang="en-US" altLang="en-US"/>
              <a:pPr/>
              <a:t>3</a:t>
            </a:fld>
            <a:endParaRPr lang="en-US" altLang="en-US"/>
          </a:p>
        </p:txBody>
      </p:sp>
      <p:sp>
        <p:nvSpPr>
          <p:cNvPr id="29698" name="Rectangle 2">
            <a:extLst>
              <a:ext uri="{FF2B5EF4-FFF2-40B4-BE49-F238E27FC236}">
                <a16:creationId xmlns:a16="http://schemas.microsoft.com/office/drawing/2014/main" id="{25C52845-6D27-2196-4657-3761BBE1F75A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699" name="Rectangle 3">
            <a:extLst>
              <a:ext uri="{FF2B5EF4-FFF2-40B4-BE49-F238E27FC236}">
                <a16:creationId xmlns:a16="http://schemas.microsoft.com/office/drawing/2014/main" id="{7C0E9D34-8C3E-91CB-55A5-2C622BC0696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>
                <a:solidFill>
                  <a:srgbClr val="000000"/>
                </a:solidFill>
                <a:latin typeface="Lucida Grande" panose="020B0600040502020204" pitchFamily="34" charset="0"/>
              </a:rPr>
              <a:t>Teaching mineralogy, Brady et al._Fig 5 Escher Pattern #43 (Shells and Starfish)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0E9136D3-6502-6703-CCAD-4921252B1F0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D81EB44-8669-FD49-BEE7-F2BBF0B7BBB4}" type="slidenum">
              <a:rPr lang="en-US" altLang="en-US"/>
              <a:pPr/>
              <a:t>4</a:t>
            </a:fld>
            <a:endParaRPr lang="en-US" altLang="en-US"/>
          </a:p>
        </p:txBody>
      </p:sp>
      <p:sp>
        <p:nvSpPr>
          <p:cNvPr id="21506" name="Rectangle 2">
            <a:extLst>
              <a:ext uri="{FF2B5EF4-FFF2-40B4-BE49-F238E27FC236}">
                <a16:creationId xmlns:a16="http://schemas.microsoft.com/office/drawing/2014/main" id="{9ED6C4AF-D9ED-4DCA-F329-38F62F2FAAC7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7" name="Rectangle 3">
            <a:extLst>
              <a:ext uri="{FF2B5EF4-FFF2-40B4-BE49-F238E27FC236}">
                <a16:creationId xmlns:a16="http://schemas.microsoft.com/office/drawing/2014/main" id="{C98CD9A8-C912-524B-CD62-56DCC1CC28A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>
                <a:solidFill>
                  <a:srgbClr val="000000"/>
                </a:solidFill>
                <a:latin typeface="Lucida Grande" panose="020B0600040502020204" pitchFamily="34" charset="0"/>
              </a:rPr>
              <a:t>Teaching mineralogy, Brady et al._Fig 5 Escher Pattern #43 (Shells and Starfish)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2B487EAA-8AEA-BF01-4802-7BEA08D4AD6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79B1D35-3678-3E48-B61A-6213248E9133}" type="slidenum">
              <a:rPr lang="en-US" altLang="en-US"/>
              <a:pPr/>
              <a:t>5</a:t>
            </a:fld>
            <a:endParaRPr lang="en-US" altLang="en-US"/>
          </a:p>
        </p:txBody>
      </p:sp>
      <p:sp>
        <p:nvSpPr>
          <p:cNvPr id="15362" name="Rectangle 2">
            <a:extLst>
              <a:ext uri="{FF2B5EF4-FFF2-40B4-BE49-F238E27FC236}">
                <a16:creationId xmlns:a16="http://schemas.microsoft.com/office/drawing/2014/main" id="{221B549E-B5C7-874C-81EF-0E252FC62DCD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3" name="Rectangle 3">
            <a:extLst>
              <a:ext uri="{FF2B5EF4-FFF2-40B4-BE49-F238E27FC236}">
                <a16:creationId xmlns:a16="http://schemas.microsoft.com/office/drawing/2014/main" id="{E15149FA-CF12-F9C4-45A7-802FE72DA32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/>
              <a:t>Teaching mineralogy, Brady et al_Fig.1 Escher Pattern#55</a:t>
            </a:r>
          </a:p>
          <a:p>
            <a:endParaRPr lang="en-US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46CA2BF5-4E29-686F-6F6D-85F099BD9FA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A2FF315-AFFA-D849-9636-FA6C1C717D63}" type="slidenum">
              <a:rPr lang="en-US" altLang="en-US"/>
              <a:pPr/>
              <a:t>6</a:t>
            </a:fld>
            <a:endParaRPr lang="en-US" altLang="en-US"/>
          </a:p>
        </p:txBody>
      </p:sp>
      <p:sp>
        <p:nvSpPr>
          <p:cNvPr id="11266" name="Rectangle 2">
            <a:extLst>
              <a:ext uri="{FF2B5EF4-FFF2-40B4-BE49-F238E27FC236}">
                <a16:creationId xmlns:a16="http://schemas.microsoft.com/office/drawing/2014/main" id="{2D5917B3-AECC-A435-CFDB-96DEE6C03719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7" name="Rectangle 3">
            <a:extLst>
              <a:ext uri="{FF2B5EF4-FFF2-40B4-BE49-F238E27FC236}">
                <a16:creationId xmlns:a16="http://schemas.microsoft.com/office/drawing/2014/main" id="{08AD4578-0FB4-B0AB-A361-9E55E0681AE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>
                <a:latin typeface="ヒラギノ角ゴ Pro W3" pitchFamily="32" charset="-128"/>
              </a:rPr>
              <a:t/>
            </a:r>
            <a:r>
              <a:rPr lang="en-US" altLang="en-US" sz="1300">
                <a:solidFill>
                  <a:srgbClr val="000000"/>
                </a:solidFill>
                <a:latin typeface="Lucida Grande" panose="020B0600040502020204" pitchFamily="34" charset="0"/>
              </a:rPr>
              <a:t>Teaching mineralogy, Brady et al._ Fig. 4 Iselberg by Irene Schaschl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DA33C8BE-FDCA-4DC7-3C01-92BAEF1B82D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94F21E1-7789-2C48-839E-7267F244999F}" type="slidenum">
              <a:rPr lang="en-US" altLang="en-US"/>
              <a:pPr/>
              <a:t>7</a:t>
            </a:fld>
            <a:endParaRPr lang="en-US" altLang="en-US"/>
          </a:p>
        </p:txBody>
      </p:sp>
      <p:sp>
        <p:nvSpPr>
          <p:cNvPr id="7170" name="Rectangle 2">
            <a:extLst>
              <a:ext uri="{FF2B5EF4-FFF2-40B4-BE49-F238E27FC236}">
                <a16:creationId xmlns:a16="http://schemas.microsoft.com/office/drawing/2014/main" id="{C6F06833-E258-C6F2-B15C-23DC85A25172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1" name="Rectangle 3">
            <a:extLst>
              <a:ext uri="{FF2B5EF4-FFF2-40B4-BE49-F238E27FC236}">
                <a16:creationId xmlns:a16="http://schemas.microsoft.com/office/drawing/2014/main" id="{DC368E94-2671-035B-1CBC-E248D580E28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 sz="1300">
                <a:solidFill>
                  <a:srgbClr val="000000"/>
                </a:solidFill>
                <a:latin typeface="Lucida Grande" panose="020B0600040502020204" pitchFamily="34" charset="0"/>
              </a:rPr>
              <a:t>Teaching mineralogy, Brady et al._Fig.2 Escher Pattern #70 (Butterfly)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F151D7-34C9-201F-1CFE-B774764EFC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28DB85C-2409-5FB5-C19C-48C425F081F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C7DE13-6B6A-16FF-D99E-8DB7E4A13F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89B753D-B4C7-10BB-4255-B0B5A9EB59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47B3E22-5C45-CE2B-FF23-9DE3518734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5F742BF-022E-6946-8DC9-831080D0DA5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337367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F4ACC1-3FCF-FBD1-69C3-E2BDF1ADF6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C8EC251-EDE6-D06A-7251-DB97DDA1013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F056E1F-1263-3058-2C05-2DFE896AFE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68C8C6B-AF97-E8EA-78EC-4B84BA8EE3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B7DF35-F350-E3E6-7903-E54E25C269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AAA2E9B-97CF-AA4B-B683-750B39E7C79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463597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12942E6-2239-A55F-F824-A6936D14E55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2C087F5-9329-5D38-CD69-C614B802253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F771F9E-33A1-FBF9-BD8A-AAFADC9ABB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C22B831-CF29-35C0-5662-2287E567B1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26416D-43E0-C33A-B6D2-B6EEF0D1E0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E029F92-FF6F-A347-B804-52A3C667B5F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549368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9684B2-61D7-D032-8449-5339F861DA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810DFB-59BF-2930-ADF2-810A1919BBE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D2C3E5-FD2C-9D43-E12A-5C90F88AC9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00640DA-8469-5BCD-DB19-2D1B9427E5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A89B59-3BA7-4084-E3E1-DE3AAAE1C0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49C1EDE-68A9-6B4B-BCA5-F2BD4C79FCA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879330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33E986-694E-EE42-2C9C-FEF095BAFF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149C8AE-A3CE-C0CB-36A5-C2B9329C349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6CD46EF-1485-D59F-966F-6A8CA7BBF0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69B860-A96A-2184-94BC-A05E288FBA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44B7EB-CF1A-1E50-5341-45527D46B0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D2C8B7C-A7D2-5B42-B19F-E386B702DB5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02555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CFBDDE-3D0E-AED8-8B91-7BD84AA9DD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6C86B0-8599-D5E6-489B-04EEA6D5172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93356CB-4808-32CA-8E39-6682D590052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6E6F989-A600-4CAB-9934-1BF1833F48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4792508-D6AB-6363-EB62-2D282F9F0C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CD18784-0E2B-CAC4-456B-FD3F237F79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F902B1A-A085-2A4A-BE6C-4817D6E8C1E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292671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D2314F-3ECA-A775-F47C-33E1496C20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27565FB-9524-0609-3E4C-5D55848249E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0A030B0-804F-503E-CF0B-7B5A6A554D8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E21A00E-D052-1D14-E6C6-CB0160E38DB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8FDCD67-4CCA-577E-EDDF-44FC8B2D15E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940AC51-2209-C962-7A61-FB763E9421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ED6BBBA-1D47-1841-95BB-370D901EC6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4318B4A-F742-67D5-EAA1-1AEF27EAD8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E5852D4-5FC9-4E4C-AF3E-E613CDA9E18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25747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DCC1EA-DA71-1E8D-F2F0-3E62B25C94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07F6C57-ABDE-3F39-E7BE-9A535A83CA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34881D6-F761-B5EE-4EAF-B0017FF644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7AD7FF4-49BD-3CE2-5FAC-08B56B18EE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37DC9AB-0F2B-0B4D-B952-DEDAF2F1167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179984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F414EE3-185D-B654-FD36-35CF9B41D6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86EC947-40A6-CD91-9029-4EF9FBBB1B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CBB083D-A7E1-7EF5-C619-AD126FC936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B61775F-C0DF-234D-B0F3-C8B95775FE1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06508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8A0CCF-8659-397A-4189-F4474903C4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5D7572-684A-4D24-5330-27BE6A3310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8081DEC-3A05-1AB1-2CB1-6C88EC3401F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F24C345-459B-E19C-5B42-69B5A1875F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906AAAC-C4B8-039E-D55A-3162108E0A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3F280CA-3CE1-B360-C7D8-C40B13F8FE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A53C8A1-98DF-2249-9D2E-70B04B35D61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525556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F66CC4-3EE1-AE76-542B-CDFB2B81E9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179E406-C50B-D380-4D47-7E035066195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4157C8B-117D-667A-2B3F-A9C4FF77832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EA3AFB1-E0F0-5E31-E73F-BDB51841E6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3865F7D-7B1E-C1DD-0EF9-61BDB7F685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3F99958-1A56-E953-1EB6-82D51EE478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6B259A5-F5CE-2543-9CF7-F2413D73567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565823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7539E421-4DD1-8F41-9C52-2383AF09014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EF151C9A-F8CD-BF65-8FD9-C979BAAB40B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DADB7461-F100-8A33-2445-E2A19720EB50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 altLang="en-US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2A950141-AAA8-59DA-0D15-7C2CA5256A13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 altLang="en-US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70789513-E480-09BB-7D6F-EB3A0DBC590C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5CEB1EB7-8D3D-094F-8BB5-FED886285154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ＭＳ Ｐゴシック" panose="020B0600070205080204" pitchFamily="34" charset="-128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ＭＳ Ｐゴシック" panose="020B0600070205080204" pitchFamily="34" charset="-128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ＭＳ Ｐゴシック" panose="020B0600070205080204" pitchFamily="34" charset="-128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ＭＳ Ｐゴシック" panose="020B0600070205080204" pitchFamily="34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ＭＳ Ｐゴシック" panose="020B0600070205080204" pitchFamily="34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ＭＳ Ｐゴシック" panose="020B0600070205080204" pitchFamily="34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ＭＳ Ｐゴシック" panose="020B0600070205080204" pitchFamily="34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ＭＳ Ｐゴシック" panose="020B0600070205080204" pitchFamily="34" charset="-128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1026">
            <a:extLst>
              <a:ext uri="{FF2B5EF4-FFF2-40B4-BE49-F238E27FC236}">
                <a16:creationId xmlns:a16="http://schemas.microsoft.com/office/drawing/2014/main" id="{676A15D9-B5B4-71CF-5DA9-7B9AC06559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00" t="18657" r="2875" b="18657"/>
          <a:stretch>
            <a:fillRect/>
          </a:stretch>
        </p:blipFill>
        <p:spPr bwMode="auto">
          <a:xfrm>
            <a:off x="601663" y="44450"/>
            <a:ext cx="8015287" cy="6813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1026">
            <a:extLst>
              <a:ext uri="{FF2B5EF4-FFF2-40B4-BE49-F238E27FC236}">
                <a16:creationId xmlns:a16="http://schemas.microsoft.com/office/drawing/2014/main" id="{90DDF749-6D3C-B239-9633-6A58D67F08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00" t="18657" r="2875" b="18657"/>
          <a:stretch>
            <a:fillRect/>
          </a:stretch>
        </p:blipFill>
        <p:spPr bwMode="auto">
          <a:xfrm>
            <a:off x="601663" y="44450"/>
            <a:ext cx="8015287" cy="6813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6627" name="Group 1027">
            <a:extLst>
              <a:ext uri="{FF2B5EF4-FFF2-40B4-BE49-F238E27FC236}">
                <a16:creationId xmlns:a16="http://schemas.microsoft.com/office/drawing/2014/main" id="{AEF9D813-38C5-2996-4B83-865DA80C0882}"/>
              </a:ext>
            </a:extLst>
          </p:cNvPr>
          <p:cNvGrpSpPr>
            <a:grpSpLocks/>
          </p:cNvGrpSpPr>
          <p:nvPr/>
        </p:nvGrpSpPr>
        <p:grpSpPr bwMode="auto">
          <a:xfrm>
            <a:off x="2292350" y="1182688"/>
            <a:ext cx="2190750" cy="1760537"/>
            <a:chOff x="1008" y="1296"/>
            <a:chExt cx="768" cy="720"/>
          </a:xfrm>
        </p:grpSpPr>
        <p:sp>
          <p:nvSpPr>
            <p:cNvPr id="26628" name="Line 1028">
              <a:extLst>
                <a:ext uri="{FF2B5EF4-FFF2-40B4-BE49-F238E27FC236}">
                  <a16:creationId xmlns:a16="http://schemas.microsoft.com/office/drawing/2014/main" id="{AA02C4FB-1523-2CC2-31A4-11312FA6840C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008" y="1296"/>
              <a:ext cx="768" cy="0"/>
            </a:xfrm>
            <a:prstGeom prst="line">
              <a:avLst/>
            </a:prstGeom>
            <a:noFill/>
            <a:ln w="762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629" name="Line 1029">
              <a:extLst>
                <a:ext uri="{FF2B5EF4-FFF2-40B4-BE49-F238E27FC236}">
                  <a16:creationId xmlns:a16="http://schemas.microsoft.com/office/drawing/2014/main" id="{64779EC5-03F4-818A-86FE-D3DF10EC70B5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1752" y="1326"/>
              <a:ext cx="6" cy="690"/>
            </a:xfrm>
            <a:prstGeom prst="line">
              <a:avLst/>
            </a:prstGeom>
            <a:noFill/>
            <a:ln w="762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630" name="Line 1030">
              <a:extLst>
                <a:ext uri="{FF2B5EF4-FFF2-40B4-BE49-F238E27FC236}">
                  <a16:creationId xmlns:a16="http://schemas.microsoft.com/office/drawing/2014/main" id="{10221CE0-5690-8A8D-43BB-8FAD05B293FF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008" y="2016"/>
              <a:ext cx="768" cy="0"/>
            </a:xfrm>
            <a:prstGeom prst="line">
              <a:avLst/>
            </a:prstGeom>
            <a:noFill/>
            <a:ln w="762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631" name="Line 1031">
              <a:extLst>
                <a:ext uri="{FF2B5EF4-FFF2-40B4-BE49-F238E27FC236}">
                  <a16:creationId xmlns:a16="http://schemas.microsoft.com/office/drawing/2014/main" id="{832C270F-FD7B-6D67-A6EA-888CC1BB796A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1035" y="1296"/>
              <a:ext cx="6" cy="690"/>
            </a:xfrm>
            <a:prstGeom prst="line">
              <a:avLst/>
            </a:prstGeom>
            <a:noFill/>
            <a:ln w="762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26632" name="Group 1032">
            <a:extLst>
              <a:ext uri="{FF2B5EF4-FFF2-40B4-BE49-F238E27FC236}">
                <a16:creationId xmlns:a16="http://schemas.microsoft.com/office/drawing/2014/main" id="{CCC88DDD-EE49-0E49-F527-71130E25748A}"/>
              </a:ext>
            </a:extLst>
          </p:cNvPr>
          <p:cNvGrpSpPr>
            <a:grpSpLocks/>
          </p:cNvGrpSpPr>
          <p:nvPr/>
        </p:nvGrpSpPr>
        <p:grpSpPr bwMode="auto">
          <a:xfrm>
            <a:off x="4346575" y="1176338"/>
            <a:ext cx="2190750" cy="1758950"/>
            <a:chOff x="1008" y="1296"/>
            <a:chExt cx="768" cy="720"/>
          </a:xfrm>
        </p:grpSpPr>
        <p:sp>
          <p:nvSpPr>
            <p:cNvPr id="26633" name="Line 1033">
              <a:extLst>
                <a:ext uri="{FF2B5EF4-FFF2-40B4-BE49-F238E27FC236}">
                  <a16:creationId xmlns:a16="http://schemas.microsoft.com/office/drawing/2014/main" id="{D825A31B-2359-9A4C-F8F1-4ABF43BA043D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008" y="1296"/>
              <a:ext cx="768" cy="0"/>
            </a:xfrm>
            <a:prstGeom prst="line">
              <a:avLst/>
            </a:prstGeom>
            <a:noFill/>
            <a:ln w="762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634" name="Line 1034">
              <a:extLst>
                <a:ext uri="{FF2B5EF4-FFF2-40B4-BE49-F238E27FC236}">
                  <a16:creationId xmlns:a16="http://schemas.microsoft.com/office/drawing/2014/main" id="{4813C885-7C56-3E36-5EF6-F48735499D5D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1752" y="1326"/>
              <a:ext cx="6" cy="690"/>
            </a:xfrm>
            <a:prstGeom prst="line">
              <a:avLst/>
            </a:prstGeom>
            <a:noFill/>
            <a:ln w="762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635" name="Line 1035">
              <a:extLst>
                <a:ext uri="{FF2B5EF4-FFF2-40B4-BE49-F238E27FC236}">
                  <a16:creationId xmlns:a16="http://schemas.microsoft.com/office/drawing/2014/main" id="{54F1EB5F-0C1F-5EE7-6E28-3FD3E7362B9A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008" y="2016"/>
              <a:ext cx="768" cy="0"/>
            </a:xfrm>
            <a:prstGeom prst="line">
              <a:avLst/>
            </a:prstGeom>
            <a:noFill/>
            <a:ln w="762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636" name="Line 1036">
              <a:extLst>
                <a:ext uri="{FF2B5EF4-FFF2-40B4-BE49-F238E27FC236}">
                  <a16:creationId xmlns:a16="http://schemas.microsoft.com/office/drawing/2014/main" id="{2A17E894-6499-2D27-A363-39A1F593EDF5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1035" y="1296"/>
              <a:ext cx="6" cy="690"/>
            </a:xfrm>
            <a:prstGeom prst="line">
              <a:avLst/>
            </a:prstGeom>
            <a:noFill/>
            <a:ln w="762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26637" name="Group 1037">
            <a:extLst>
              <a:ext uri="{FF2B5EF4-FFF2-40B4-BE49-F238E27FC236}">
                <a16:creationId xmlns:a16="http://schemas.microsoft.com/office/drawing/2014/main" id="{075A0FB5-6E67-A73C-D921-950F6D0CE852}"/>
              </a:ext>
            </a:extLst>
          </p:cNvPr>
          <p:cNvGrpSpPr>
            <a:grpSpLocks/>
          </p:cNvGrpSpPr>
          <p:nvPr/>
        </p:nvGrpSpPr>
        <p:grpSpPr bwMode="auto">
          <a:xfrm>
            <a:off x="6400800" y="1168400"/>
            <a:ext cx="2190750" cy="1758950"/>
            <a:chOff x="1008" y="1296"/>
            <a:chExt cx="768" cy="720"/>
          </a:xfrm>
        </p:grpSpPr>
        <p:sp>
          <p:nvSpPr>
            <p:cNvPr id="26638" name="Line 1038">
              <a:extLst>
                <a:ext uri="{FF2B5EF4-FFF2-40B4-BE49-F238E27FC236}">
                  <a16:creationId xmlns:a16="http://schemas.microsoft.com/office/drawing/2014/main" id="{ED11CC26-7DE8-5267-76FC-07772487EB7B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008" y="1296"/>
              <a:ext cx="768" cy="0"/>
            </a:xfrm>
            <a:prstGeom prst="line">
              <a:avLst/>
            </a:prstGeom>
            <a:noFill/>
            <a:ln w="762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639" name="Line 1039">
              <a:extLst>
                <a:ext uri="{FF2B5EF4-FFF2-40B4-BE49-F238E27FC236}">
                  <a16:creationId xmlns:a16="http://schemas.microsoft.com/office/drawing/2014/main" id="{BF07A186-F99D-FECF-0D9F-848928D7CC62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1752" y="1326"/>
              <a:ext cx="6" cy="690"/>
            </a:xfrm>
            <a:prstGeom prst="line">
              <a:avLst/>
            </a:prstGeom>
            <a:noFill/>
            <a:ln w="762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640" name="Line 1040">
              <a:extLst>
                <a:ext uri="{FF2B5EF4-FFF2-40B4-BE49-F238E27FC236}">
                  <a16:creationId xmlns:a16="http://schemas.microsoft.com/office/drawing/2014/main" id="{FD5AE013-6E86-B16A-9577-5FB20E0B5B9C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008" y="2016"/>
              <a:ext cx="768" cy="0"/>
            </a:xfrm>
            <a:prstGeom prst="line">
              <a:avLst/>
            </a:prstGeom>
            <a:noFill/>
            <a:ln w="762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641" name="Line 1041">
              <a:extLst>
                <a:ext uri="{FF2B5EF4-FFF2-40B4-BE49-F238E27FC236}">
                  <a16:creationId xmlns:a16="http://schemas.microsoft.com/office/drawing/2014/main" id="{F46B2D92-540F-D834-37AD-9520BBD643E1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1035" y="1296"/>
              <a:ext cx="6" cy="690"/>
            </a:xfrm>
            <a:prstGeom prst="line">
              <a:avLst/>
            </a:prstGeom>
            <a:noFill/>
            <a:ln w="762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26642" name="Group 1042">
            <a:extLst>
              <a:ext uri="{FF2B5EF4-FFF2-40B4-BE49-F238E27FC236}">
                <a16:creationId xmlns:a16="http://schemas.microsoft.com/office/drawing/2014/main" id="{4DC47983-AC04-A6B4-B127-CC9BE5972E6F}"/>
              </a:ext>
            </a:extLst>
          </p:cNvPr>
          <p:cNvGrpSpPr>
            <a:grpSpLocks/>
          </p:cNvGrpSpPr>
          <p:nvPr/>
        </p:nvGrpSpPr>
        <p:grpSpPr bwMode="auto">
          <a:xfrm>
            <a:off x="2292350" y="2935288"/>
            <a:ext cx="6299200" cy="1774825"/>
            <a:chOff x="1008" y="2013"/>
            <a:chExt cx="2208" cy="726"/>
          </a:xfrm>
        </p:grpSpPr>
        <p:grpSp>
          <p:nvGrpSpPr>
            <p:cNvPr id="26643" name="Group 1043">
              <a:extLst>
                <a:ext uri="{FF2B5EF4-FFF2-40B4-BE49-F238E27FC236}">
                  <a16:creationId xmlns:a16="http://schemas.microsoft.com/office/drawing/2014/main" id="{54FE9A54-2469-015E-BA02-032369A0F32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008" y="2019"/>
              <a:ext cx="768" cy="720"/>
              <a:chOff x="1008" y="1296"/>
              <a:chExt cx="768" cy="720"/>
            </a:xfrm>
          </p:grpSpPr>
          <p:sp>
            <p:nvSpPr>
              <p:cNvPr id="26644" name="Line 1044">
                <a:extLst>
                  <a:ext uri="{FF2B5EF4-FFF2-40B4-BE49-F238E27FC236}">
                    <a16:creationId xmlns:a16="http://schemas.microsoft.com/office/drawing/2014/main" id="{F673BDB8-D5AF-74D4-B31F-473751BA693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1008" y="1296"/>
                <a:ext cx="768" cy="0"/>
              </a:xfrm>
              <a:prstGeom prst="line">
                <a:avLst/>
              </a:prstGeom>
              <a:noFill/>
              <a:ln w="76200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6645" name="Line 1045">
                <a:extLst>
                  <a:ext uri="{FF2B5EF4-FFF2-40B4-BE49-F238E27FC236}">
                    <a16:creationId xmlns:a16="http://schemas.microsoft.com/office/drawing/2014/main" id="{E4F5154C-ABA5-CF5C-B878-C98E2143E8F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1752" y="1326"/>
                <a:ext cx="6" cy="690"/>
              </a:xfrm>
              <a:prstGeom prst="line">
                <a:avLst/>
              </a:prstGeom>
              <a:noFill/>
              <a:ln w="76200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6646" name="Line 1046">
                <a:extLst>
                  <a:ext uri="{FF2B5EF4-FFF2-40B4-BE49-F238E27FC236}">
                    <a16:creationId xmlns:a16="http://schemas.microsoft.com/office/drawing/2014/main" id="{17550E36-C0EF-0F53-F196-A72CF99FA2B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1008" y="2016"/>
                <a:ext cx="768" cy="0"/>
              </a:xfrm>
              <a:prstGeom prst="line">
                <a:avLst/>
              </a:prstGeom>
              <a:noFill/>
              <a:ln w="76200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6647" name="Line 1047">
                <a:extLst>
                  <a:ext uri="{FF2B5EF4-FFF2-40B4-BE49-F238E27FC236}">
                    <a16:creationId xmlns:a16="http://schemas.microsoft.com/office/drawing/2014/main" id="{6450D2A0-4A10-BAD7-4C7E-0C0FE4250C0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1035" y="1296"/>
                <a:ext cx="6" cy="690"/>
              </a:xfrm>
              <a:prstGeom prst="line">
                <a:avLst/>
              </a:prstGeom>
              <a:noFill/>
              <a:ln w="76200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26648" name="Group 1048">
              <a:extLst>
                <a:ext uri="{FF2B5EF4-FFF2-40B4-BE49-F238E27FC236}">
                  <a16:creationId xmlns:a16="http://schemas.microsoft.com/office/drawing/2014/main" id="{51A077EB-E1A6-DD3E-97AC-108EB089E824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728" y="2016"/>
              <a:ext cx="768" cy="720"/>
              <a:chOff x="1008" y="1296"/>
              <a:chExt cx="768" cy="720"/>
            </a:xfrm>
          </p:grpSpPr>
          <p:sp>
            <p:nvSpPr>
              <p:cNvPr id="26649" name="Line 1049">
                <a:extLst>
                  <a:ext uri="{FF2B5EF4-FFF2-40B4-BE49-F238E27FC236}">
                    <a16:creationId xmlns:a16="http://schemas.microsoft.com/office/drawing/2014/main" id="{E0F12898-52F4-633C-83A4-6E50C001116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1008" y="1296"/>
                <a:ext cx="768" cy="0"/>
              </a:xfrm>
              <a:prstGeom prst="line">
                <a:avLst/>
              </a:prstGeom>
              <a:noFill/>
              <a:ln w="76200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6650" name="Line 1050">
                <a:extLst>
                  <a:ext uri="{FF2B5EF4-FFF2-40B4-BE49-F238E27FC236}">
                    <a16:creationId xmlns:a16="http://schemas.microsoft.com/office/drawing/2014/main" id="{B0111069-C262-DDE5-B440-B9D505B059A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1752" y="1326"/>
                <a:ext cx="6" cy="690"/>
              </a:xfrm>
              <a:prstGeom prst="line">
                <a:avLst/>
              </a:prstGeom>
              <a:noFill/>
              <a:ln w="76200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6651" name="Line 1051">
                <a:extLst>
                  <a:ext uri="{FF2B5EF4-FFF2-40B4-BE49-F238E27FC236}">
                    <a16:creationId xmlns:a16="http://schemas.microsoft.com/office/drawing/2014/main" id="{76657F30-4042-48B6-986D-CF07A7981B7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1008" y="2016"/>
                <a:ext cx="768" cy="0"/>
              </a:xfrm>
              <a:prstGeom prst="line">
                <a:avLst/>
              </a:prstGeom>
              <a:noFill/>
              <a:ln w="76200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6652" name="Line 1052">
                <a:extLst>
                  <a:ext uri="{FF2B5EF4-FFF2-40B4-BE49-F238E27FC236}">
                    <a16:creationId xmlns:a16="http://schemas.microsoft.com/office/drawing/2014/main" id="{9CFD30DD-0C59-7CF0-F9D1-CCE9F110B32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1035" y="1296"/>
                <a:ext cx="6" cy="690"/>
              </a:xfrm>
              <a:prstGeom prst="line">
                <a:avLst/>
              </a:prstGeom>
              <a:noFill/>
              <a:ln w="76200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26653" name="Group 1053">
              <a:extLst>
                <a:ext uri="{FF2B5EF4-FFF2-40B4-BE49-F238E27FC236}">
                  <a16:creationId xmlns:a16="http://schemas.microsoft.com/office/drawing/2014/main" id="{00EB4F03-6329-05AA-D9B8-B12AA5F2C61E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448" y="2013"/>
              <a:ext cx="768" cy="720"/>
              <a:chOff x="1008" y="1296"/>
              <a:chExt cx="768" cy="720"/>
            </a:xfrm>
          </p:grpSpPr>
          <p:sp>
            <p:nvSpPr>
              <p:cNvPr id="26654" name="Line 1054">
                <a:extLst>
                  <a:ext uri="{FF2B5EF4-FFF2-40B4-BE49-F238E27FC236}">
                    <a16:creationId xmlns:a16="http://schemas.microsoft.com/office/drawing/2014/main" id="{CC437808-FD76-C1E9-5018-2A3519FC0D1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1008" y="1296"/>
                <a:ext cx="768" cy="0"/>
              </a:xfrm>
              <a:prstGeom prst="line">
                <a:avLst/>
              </a:prstGeom>
              <a:noFill/>
              <a:ln w="76200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6655" name="Line 1055">
                <a:extLst>
                  <a:ext uri="{FF2B5EF4-FFF2-40B4-BE49-F238E27FC236}">
                    <a16:creationId xmlns:a16="http://schemas.microsoft.com/office/drawing/2014/main" id="{45C0D2FD-7D20-3C45-5311-EEEB48CCCCC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1752" y="1326"/>
                <a:ext cx="6" cy="690"/>
              </a:xfrm>
              <a:prstGeom prst="line">
                <a:avLst/>
              </a:prstGeom>
              <a:noFill/>
              <a:ln w="76200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6656" name="Line 1056">
                <a:extLst>
                  <a:ext uri="{FF2B5EF4-FFF2-40B4-BE49-F238E27FC236}">
                    <a16:creationId xmlns:a16="http://schemas.microsoft.com/office/drawing/2014/main" id="{330874C8-1F7A-548E-F1C3-D89CBAA2C1B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1008" y="2016"/>
                <a:ext cx="768" cy="0"/>
              </a:xfrm>
              <a:prstGeom prst="line">
                <a:avLst/>
              </a:prstGeom>
              <a:noFill/>
              <a:ln w="76200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6657" name="Line 1057">
                <a:extLst>
                  <a:ext uri="{FF2B5EF4-FFF2-40B4-BE49-F238E27FC236}">
                    <a16:creationId xmlns:a16="http://schemas.microsoft.com/office/drawing/2014/main" id="{9887D816-6651-6CFB-A0FA-370A3F01BF3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1035" y="1296"/>
                <a:ext cx="6" cy="690"/>
              </a:xfrm>
              <a:prstGeom prst="line">
                <a:avLst/>
              </a:prstGeom>
              <a:noFill/>
              <a:ln w="76200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grpSp>
        <p:nvGrpSpPr>
          <p:cNvPr id="26658" name="Group 1058">
            <a:extLst>
              <a:ext uri="{FF2B5EF4-FFF2-40B4-BE49-F238E27FC236}">
                <a16:creationId xmlns:a16="http://schemas.microsoft.com/office/drawing/2014/main" id="{E41B0962-31B5-FD2F-248E-BD6D81A7CB95}"/>
              </a:ext>
            </a:extLst>
          </p:cNvPr>
          <p:cNvGrpSpPr>
            <a:grpSpLocks/>
          </p:cNvGrpSpPr>
          <p:nvPr/>
        </p:nvGrpSpPr>
        <p:grpSpPr bwMode="auto">
          <a:xfrm>
            <a:off x="2309813" y="4710113"/>
            <a:ext cx="6299200" cy="1773237"/>
            <a:chOff x="1008" y="2013"/>
            <a:chExt cx="2208" cy="726"/>
          </a:xfrm>
        </p:grpSpPr>
        <p:grpSp>
          <p:nvGrpSpPr>
            <p:cNvPr id="26659" name="Group 1059">
              <a:extLst>
                <a:ext uri="{FF2B5EF4-FFF2-40B4-BE49-F238E27FC236}">
                  <a16:creationId xmlns:a16="http://schemas.microsoft.com/office/drawing/2014/main" id="{A98D0FF5-D75C-CD84-5318-EFF47E5E658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008" y="2019"/>
              <a:ext cx="768" cy="720"/>
              <a:chOff x="1008" y="1296"/>
              <a:chExt cx="768" cy="720"/>
            </a:xfrm>
          </p:grpSpPr>
          <p:sp>
            <p:nvSpPr>
              <p:cNvPr id="26660" name="Line 1060">
                <a:extLst>
                  <a:ext uri="{FF2B5EF4-FFF2-40B4-BE49-F238E27FC236}">
                    <a16:creationId xmlns:a16="http://schemas.microsoft.com/office/drawing/2014/main" id="{D886BFBE-A482-A521-7B80-CDCD9F2E088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1008" y="1296"/>
                <a:ext cx="768" cy="0"/>
              </a:xfrm>
              <a:prstGeom prst="line">
                <a:avLst/>
              </a:prstGeom>
              <a:noFill/>
              <a:ln w="76200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6661" name="Line 1061">
                <a:extLst>
                  <a:ext uri="{FF2B5EF4-FFF2-40B4-BE49-F238E27FC236}">
                    <a16:creationId xmlns:a16="http://schemas.microsoft.com/office/drawing/2014/main" id="{48AFF0CD-B8AE-A233-EC0A-5DD71CA13D8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1752" y="1326"/>
                <a:ext cx="6" cy="690"/>
              </a:xfrm>
              <a:prstGeom prst="line">
                <a:avLst/>
              </a:prstGeom>
              <a:noFill/>
              <a:ln w="76200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6662" name="Line 1062">
                <a:extLst>
                  <a:ext uri="{FF2B5EF4-FFF2-40B4-BE49-F238E27FC236}">
                    <a16:creationId xmlns:a16="http://schemas.microsoft.com/office/drawing/2014/main" id="{48173EF8-20FC-D972-C610-539B33B0440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1008" y="2016"/>
                <a:ext cx="768" cy="0"/>
              </a:xfrm>
              <a:prstGeom prst="line">
                <a:avLst/>
              </a:prstGeom>
              <a:noFill/>
              <a:ln w="76200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6663" name="Line 1063">
                <a:extLst>
                  <a:ext uri="{FF2B5EF4-FFF2-40B4-BE49-F238E27FC236}">
                    <a16:creationId xmlns:a16="http://schemas.microsoft.com/office/drawing/2014/main" id="{6A43E9F3-D822-6BF3-27DA-E611FA0CEF0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1035" y="1296"/>
                <a:ext cx="6" cy="690"/>
              </a:xfrm>
              <a:prstGeom prst="line">
                <a:avLst/>
              </a:prstGeom>
              <a:noFill/>
              <a:ln w="76200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26664" name="Group 1064">
              <a:extLst>
                <a:ext uri="{FF2B5EF4-FFF2-40B4-BE49-F238E27FC236}">
                  <a16:creationId xmlns:a16="http://schemas.microsoft.com/office/drawing/2014/main" id="{6B53260E-C2BF-BCB7-4E55-502B1C9C04E5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728" y="2016"/>
              <a:ext cx="768" cy="720"/>
              <a:chOff x="1008" y="1296"/>
              <a:chExt cx="768" cy="720"/>
            </a:xfrm>
          </p:grpSpPr>
          <p:sp>
            <p:nvSpPr>
              <p:cNvPr id="26665" name="Line 1065">
                <a:extLst>
                  <a:ext uri="{FF2B5EF4-FFF2-40B4-BE49-F238E27FC236}">
                    <a16:creationId xmlns:a16="http://schemas.microsoft.com/office/drawing/2014/main" id="{EAFCC168-50B2-154E-6930-4938C1E0ED1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1008" y="1296"/>
                <a:ext cx="768" cy="0"/>
              </a:xfrm>
              <a:prstGeom prst="line">
                <a:avLst/>
              </a:prstGeom>
              <a:noFill/>
              <a:ln w="76200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6666" name="Line 1066">
                <a:extLst>
                  <a:ext uri="{FF2B5EF4-FFF2-40B4-BE49-F238E27FC236}">
                    <a16:creationId xmlns:a16="http://schemas.microsoft.com/office/drawing/2014/main" id="{908440AD-5A26-5296-0DB2-11904168658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1752" y="1326"/>
                <a:ext cx="6" cy="690"/>
              </a:xfrm>
              <a:prstGeom prst="line">
                <a:avLst/>
              </a:prstGeom>
              <a:noFill/>
              <a:ln w="76200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6667" name="Line 1067">
                <a:extLst>
                  <a:ext uri="{FF2B5EF4-FFF2-40B4-BE49-F238E27FC236}">
                    <a16:creationId xmlns:a16="http://schemas.microsoft.com/office/drawing/2014/main" id="{DD010343-DF1A-C7BA-A818-5AC6B605023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1008" y="2016"/>
                <a:ext cx="768" cy="0"/>
              </a:xfrm>
              <a:prstGeom prst="line">
                <a:avLst/>
              </a:prstGeom>
              <a:noFill/>
              <a:ln w="76200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6668" name="Line 1068">
                <a:extLst>
                  <a:ext uri="{FF2B5EF4-FFF2-40B4-BE49-F238E27FC236}">
                    <a16:creationId xmlns:a16="http://schemas.microsoft.com/office/drawing/2014/main" id="{72D9A201-754D-F561-E631-C4167516ED6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1035" y="1296"/>
                <a:ext cx="6" cy="690"/>
              </a:xfrm>
              <a:prstGeom prst="line">
                <a:avLst/>
              </a:prstGeom>
              <a:noFill/>
              <a:ln w="76200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26669" name="Group 1069">
              <a:extLst>
                <a:ext uri="{FF2B5EF4-FFF2-40B4-BE49-F238E27FC236}">
                  <a16:creationId xmlns:a16="http://schemas.microsoft.com/office/drawing/2014/main" id="{9ADB45CD-732B-6CE5-327E-3AAFA205D4A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448" y="2013"/>
              <a:ext cx="768" cy="720"/>
              <a:chOff x="1008" y="1296"/>
              <a:chExt cx="768" cy="720"/>
            </a:xfrm>
          </p:grpSpPr>
          <p:sp>
            <p:nvSpPr>
              <p:cNvPr id="26670" name="Line 1070">
                <a:extLst>
                  <a:ext uri="{FF2B5EF4-FFF2-40B4-BE49-F238E27FC236}">
                    <a16:creationId xmlns:a16="http://schemas.microsoft.com/office/drawing/2014/main" id="{C87AD8E3-9733-FBFD-B04C-52760C2F8AD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1008" y="1296"/>
                <a:ext cx="768" cy="0"/>
              </a:xfrm>
              <a:prstGeom prst="line">
                <a:avLst/>
              </a:prstGeom>
              <a:noFill/>
              <a:ln w="76200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6671" name="Line 1071">
                <a:extLst>
                  <a:ext uri="{FF2B5EF4-FFF2-40B4-BE49-F238E27FC236}">
                    <a16:creationId xmlns:a16="http://schemas.microsoft.com/office/drawing/2014/main" id="{C3A98B2F-3BAC-E623-A05C-537B0AFB319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1752" y="1326"/>
                <a:ext cx="6" cy="690"/>
              </a:xfrm>
              <a:prstGeom prst="line">
                <a:avLst/>
              </a:prstGeom>
              <a:noFill/>
              <a:ln w="76200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6672" name="Line 1072">
                <a:extLst>
                  <a:ext uri="{FF2B5EF4-FFF2-40B4-BE49-F238E27FC236}">
                    <a16:creationId xmlns:a16="http://schemas.microsoft.com/office/drawing/2014/main" id="{58B2293A-24BC-CB86-0ED9-8ADE3E50FC4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1008" y="2016"/>
                <a:ext cx="768" cy="0"/>
              </a:xfrm>
              <a:prstGeom prst="line">
                <a:avLst/>
              </a:prstGeom>
              <a:noFill/>
              <a:ln w="76200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6673" name="Line 1073">
                <a:extLst>
                  <a:ext uri="{FF2B5EF4-FFF2-40B4-BE49-F238E27FC236}">
                    <a16:creationId xmlns:a16="http://schemas.microsoft.com/office/drawing/2014/main" id="{ABD75FE0-424D-04B1-E034-659E7BA9414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1035" y="1296"/>
                <a:ext cx="6" cy="690"/>
              </a:xfrm>
              <a:prstGeom prst="line">
                <a:avLst/>
              </a:prstGeom>
              <a:noFill/>
              <a:ln w="76200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grpSp>
        <p:nvGrpSpPr>
          <p:cNvPr id="26674" name="Group 1074">
            <a:extLst>
              <a:ext uri="{FF2B5EF4-FFF2-40B4-BE49-F238E27FC236}">
                <a16:creationId xmlns:a16="http://schemas.microsoft.com/office/drawing/2014/main" id="{3ACD1031-82CB-ACB1-9074-FAB6E02BCA9F}"/>
              </a:ext>
            </a:extLst>
          </p:cNvPr>
          <p:cNvGrpSpPr>
            <a:grpSpLocks/>
          </p:cNvGrpSpPr>
          <p:nvPr/>
        </p:nvGrpSpPr>
        <p:grpSpPr bwMode="auto">
          <a:xfrm>
            <a:off x="3513138" y="0"/>
            <a:ext cx="4405312" cy="968375"/>
            <a:chOff x="1436" y="812"/>
            <a:chExt cx="1544" cy="396"/>
          </a:xfrm>
        </p:grpSpPr>
        <p:sp>
          <p:nvSpPr>
            <p:cNvPr id="26675" name="Line 1075">
              <a:extLst>
                <a:ext uri="{FF2B5EF4-FFF2-40B4-BE49-F238E27FC236}">
                  <a16:creationId xmlns:a16="http://schemas.microsoft.com/office/drawing/2014/main" id="{D6F69DB8-E631-D580-F15A-F54FFD0F7D3D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436" y="824"/>
              <a:ext cx="144" cy="384"/>
            </a:xfrm>
            <a:prstGeom prst="line">
              <a:avLst/>
            </a:prstGeom>
            <a:noFill/>
            <a:ln w="57150">
              <a:solidFill>
                <a:srgbClr val="33CCCC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676" name="Line 1076">
              <a:extLst>
                <a:ext uri="{FF2B5EF4-FFF2-40B4-BE49-F238E27FC236}">
                  <a16:creationId xmlns:a16="http://schemas.microsoft.com/office/drawing/2014/main" id="{8EA7A68E-5C91-9564-1F00-7B35B4425D6B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152" y="824"/>
              <a:ext cx="144" cy="384"/>
            </a:xfrm>
            <a:prstGeom prst="line">
              <a:avLst/>
            </a:prstGeom>
            <a:noFill/>
            <a:ln w="57150">
              <a:solidFill>
                <a:srgbClr val="33CCCC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677" name="Line 1077">
              <a:extLst>
                <a:ext uri="{FF2B5EF4-FFF2-40B4-BE49-F238E27FC236}">
                  <a16:creationId xmlns:a16="http://schemas.microsoft.com/office/drawing/2014/main" id="{18BDCF2A-282C-FC08-7386-8645E3DCED95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836" y="812"/>
              <a:ext cx="144" cy="384"/>
            </a:xfrm>
            <a:prstGeom prst="line">
              <a:avLst/>
            </a:prstGeom>
            <a:noFill/>
            <a:ln w="57150">
              <a:solidFill>
                <a:srgbClr val="33CCCC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26678" name="Group 1078">
            <a:extLst>
              <a:ext uri="{FF2B5EF4-FFF2-40B4-BE49-F238E27FC236}">
                <a16:creationId xmlns:a16="http://schemas.microsoft.com/office/drawing/2014/main" id="{315CCD04-90F5-FBFA-4A58-515EE2755AF7}"/>
              </a:ext>
            </a:extLst>
          </p:cNvPr>
          <p:cNvGrpSpPr>
            <a:grpSpLocks/>
          </p:cNvGrpSpPr>
          <p:nvPr/>
        </p:nvGrpSpPr>
        <p:grpSpPr bwMode="auto">
          <a:xfrm>
            <a:off x="3468688" y="1789113"/>
            <a:ext cx="4403725" cy="968375"/>
            <a:chOff x="1436" y="812"/>
            <a:chExt cx="1544" cy="396"/>
          </a:xfrm>
        </p:grpSpPr>
        <p:sp>
          <p:nvSpPr>
            <p:cNvPr id="26679" name="Line 1079">
              <a:extLst>
                <a:ext uri="{FF2B5EF4-FFF2-40B4-BE49-F238E27FC236}">
                  <a16:creationId xmlns:a16="http://schemas.microsoft.com/office/drawing/2014/main" id="{ADBF7D81-941B-1514-20C1-1452824DBCDB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436" y="824"/>
              <a:ext cx="144" cy="384"/>
            </a:xfrm>
            <a:prstGeom prst="line">
              <a:avLst/>
            </a:prstGeom>
            <a:noFill/>
            <a:ln w="57150">
              <a:solidFill>
                <a:srgbClr val="33CCCC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680" name="Line 1080">
              <a:extLst>
                <a:ext uri="{FF2B5EF4-FFF2-40B4-BE49-F238E27FC236}">
                  <a16:creationId xmlns:a16="http://schemas.microsoft.com/office/drawing/2014/main" id="{F4BD3704-5167-FCAA-5FE9-94F730A35151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152" y="824"/>
              <a:ext cx="144" cy="384"/>
            </a:xfrm>
            <a:prstGeom prst="line">
              <a:avLst/>
            </a:prstGeom>
            <a:noFill/>
            <a:ln w="57150">
              <a:solidFill>
                <a:srgbClr val="33CCCC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681" name="Line 1081">
              <a:extLst>
                <a:ext uri="{FF2B5EF4-FFF2-40B4-BE49-F238E27FC236}">
                  <a16:creationId xmlns:a16="http://schemas.microsoft.com/office/drawing/2014/main" id="{2F0802F9-6089-D72A-75E6-F0338ABE87B2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836" y="812"/>
              <a:ext cx="144" cy="384"/>
            </a:xfrm>
            <a:prstGeom prst="line">
              <a:avLst/>
            </a:prstGeom>
            <a:noFill/>
            <a:ln w="57150">
              <a:solidFill>
                <a:srgbClr val="33CCCC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26682" name="Group 1082">
            <a:extLst>
              <a:ext uri="{FF2B5EF4-FFF2-40B4-BE49-F238E27FC236}">
                <a16:creationId xmlns:a16="http://schemas.microsoft.com/office/drawing/2014/main" id="{572D3F9D-2C6A-AFCA-2491-DE84A75DF1FE}"/>
              </a:ext>
            </a:extLst>
          </p:cNvPr>
          <p:cNvGrpSpPr>
            <a:grpSpLocks/>
          </p:cNvGrpSpPr>
          <p:nvPr/>
        </p:nvGrpSpPr>
        <p:grpSpPr bwMode="auto">
          <a:xfrm>
            <a:off x="3387725" y="3529013"/>
            <a:ext cx="4405313" cy="968375"/>
            <a:chOff x="1436" y="812"/>
            <a:chExt cx="1544" cy="396"/>
          </a:xfrm>
        </p:grpSpPr>
        <p:sp>
          <p:nvSpPr>
            <p:cNvPr id="26683" name="Line 1083">
              <a:extLst>
                <a:ext uri="{FF2B5EF4-FFF2-40B4-BE49-F238E27FC236}">
                  <a16:creationId xmlns:a16="http://schemas.microsoft.com/office/drawing/2014/main" id="{C1F90F0F-807D-53E9-88C0-92B6BB83EB01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436" y="824"/>
              <a:ext cx="144" cy="384"/>
            </a:xfrm>
            <a:prstGeom prst="line">
              <a:avLst/>
            </a:prstGeom>
            <a:noFill/>
            <a:ln w="57150">
              <a:solidFill>
                <a:srgbClr val="33CCCC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684" name="Line 1084">
              <a:extLst>
                <a:ext uri="{FF2B5EF4-FFF2-40B4-BE49-F238E27FC236}">
                  <a16:creationId xmlns:a16="http://schemas.microsoft.com/office/drawing/2014/main" id="{EB458E5A-2FDA-E4CD-E0E3-0BC61BD7D83E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152" y="824"/>
              <a:ext cx="144" cy="384"/>
            </a:xfrm>
            <a:prstGeom prst="line">
              <a:avLst/>
            </a:prstGeom>
            <a:noFill/>
            <a:ln w="57150">
              <a:solidFill>
                <a:srgbClr val="33CCCC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685" name="Line 1085">
              <a:extLst>
                <a:ext uri="{FF2B5EF4-FFF2-40B4-BE49-F238E27FC236}">
                  <a16:creationId xmlns:a16="http://schemas.microsoft.com/office/drawing/2014/main" id="{FD2A60D8-486F-C1AD-78EF-9CD52C16810B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836" y="812"/>
              <a:ext cx="144" cy="384"/>
            </a:xfrm>
            <a:prstGeom prst="line">
              <a:avLst/>
            </a:prstGeom>
            <a:noFill/>
            <a:ln w="57150">
              <a:solidFill>
                <a:srgbClr val="33CCCC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26686" name="Line 1086">
            <a:extLst>
              <a:ext uri="{FF2B5EF4-FFF2-40B4-BE49-F238E27FC236}">
                <a16:creationId xmlns:a16="http://schemas.microsoft.com/office/drawing/2014/main" id="{C47729E8-122F-C380-3DDD-F997D10C70EF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493838" y="3519488"/>
            <a:ext cx="411162" cy="938212"/>
          </a:xfrm>
          <a:prstGeom prst="line">
            <a:avLst/>
          </a:prstGeom>
          <a:noFill/>
          <a:ln w="57150">
            <a:solidFill>
              <a:srgbClr val="33CCCC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35" name="Text Box 63">
            <a:extLst>
              <a:ext uri="{FF2B5EF4-FFF2-40B4-BE49-F238E27FC236}">
                <a16:creationId xmlns:a16="http://schemas.microsoft.com/office/drawing/2014/main" id="{3033A82A-63ED-4190-703B-F40384DD194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496888"/>
            <a:ext cx="9144000" cy="5584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2286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685800" indent="-3429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0922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en-US" altLang="en-US" sz="3600" b="1">
                <a:solidFill>
                  <a:srgbClr val="FFFF00"/>
                </a:solidFill>
                <a:latin typeface="Times New Roman" panose="02020603050405020304" pitchFamily="18" charset="0"/>
              </a:rPr>
              <a:t>Characteristics of unit cells</a:t>
            </a:r>
          </a:p>
          <a:p>
            <a:pPr lvl="1"/>
            <a:r>
              <a:rPr lang="en-US" altLang="en-US" sz="3600" b="1">
                <a:solidFill>
                  <a:schemeClr val="accent1"/>
                </a:solidFill>
                <a:latin typeface="Times New Roman" panose="02020603050405020304" pitchFamily="18" charset="0"/>
              </a:rPr>
              <a:t>Contain all chemical and structural features of the entire crystal</a:t>
            </a:r>
          </a:p>
          <a:p>
            <a:pPr lvl="1"/>
            <a:r>
              <a:rPr lang="en-US" altLang="en-US" sz="3600" b="1">
                <a:solidFill>
                  <a:schemeClr val="accent1"/>
                </a:solidFill>
                <a:latin typeface="Times New Roman" panose="02020603050405020304" pitchFamily="18" charset="0"/>
              </a:rPr>
              <a:t>Enclose space</a:t>
            </a:r>
          </a:p>
          <a:p>
            <a:pPr lvl="1"/>
            <a:r>
              <a:rPr lang="en-US" altLang="en-US" sz="3600" b="1">
                <a:solidFill>
                  <a:schemeClr val="accent1"/>
                </a:solidFill>
                <a:latin typeface="Times New Roman" panose="02020603050405020304" pitchFamily="18" charset="0"/>
              </a:rPr>
              <a:t>Have parallel walls - 4 (2 pairs) if planar and 6 (3 pairs) if 3-dimensional </a:t>
            </a:r>
          </a:p>
          <a:p>
            <a:pPr lvl="1"/>
            <a:r>
              <a:rPr lang="en-US" altLang="en-US" sz="3600" b="1">
                <a:solidFill>
                  <a:schemeClr val="accent1"/>
                </a:solidFill>
                <a:latin typeface="Times New Roman" panose="02020603050405020304" pitchFamily="18" charset="0"/>
              </a:rPr>
              <a:t>Translating (moving) one parallel to its walls will result in an identical  unit, i.e., it will not be possible to distinguish the moved cell from the original one</a:t>
            </a:r>
          </a:p>
        </p:txBody>
      </p:sp>
    </p:spTree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482" name="Group 2">
            <a:extLst>
              <a:ext uri="{FF2B5EF4-FFF2-40B4-BE49-F238E27FC236}">
                <a16:creationId xmlns:a16="http://schemas.microsoft.com/office/drawing/2014/main" id="{C0DBB273-0B76-2792-4081-8EE1D74E0EEC}"/>
              </a:ext>
            </a:extLst>
          </p:cNvPr>
          <p:cNvGrpSpPr>
            <a:grpSpLocks/>
          </p:cNvGrpSpPr>
          <p:nvPr/>
        </p:nvGrpSpPr>
        <p:grpSpPr bwMode="auto">
          <a:xfrm>
            <a:off x="0" y="0"/>
            <a:ext cx="9155113" cy="6858000"/>
            <a:chOff x="0" y="0"/>
            <a:chExt cx="5767" cy="4320"/>
          </a:xfrm>
        </p:grpSpPr>
        <p:pic>
          <p:nvPicPr>
            <p:cNvPr id="20483" name="Picture 3">
              <a:extLst>
                <a:ext uri="{FF2B5EF4-FFF2-40B4-BE49-F238E27FC236}">
                  <a16:creationId xmlns:a16="http://schemas.microsoft.com/office/drawing/2014/main" id="{C949BC67-EF79-3E41-348B-7B1ED09F43F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893" b="2879"/>
            <a:stretch>
              <a:fillRect/>
            </a:stretch>
          </p:blipFill>
          <p:spPr bwMode="auto">
            <a:xfrm>
              <a:off x="0" y="0"/>
              <a:ext cx="3224" cy="432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484" name="Picture 4">
              <a:extLst>
                <a:ext uri="{FF2B5EF4-FFF2-40B4-BE49-F238E27FC236}">
                  <a16:creationId xmlns:a16="http://schemas.microsoft.com/office/drawing/2014/main" id="{B52B9807-3C66-C6EC-2096-C02C3E2F64E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12875" b="2892"/>
            <a:stretch>
              <a:fillRect/>
            </a:stretch>
          </p:blipFill>
          <p:spPr bwMode="auto">
            <a:xfrm>
              <a:off x="2873" y="0"/>
              <a:ext cx="2894" cy="43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20485" name="Group 5">
            <a:extLst>
              <a:ext uri="{FF2B5EF4-FFF2-40B4-BE49-F238E27FC236}">
                <a16:creationId xmlns:a16="http://schemas.microsoft.com/office/drawing/2014/main" id="{5203BCE7-6DC7-0DCA-DAC4-996284D87FD5}"/>
              </a:ext>
            </a:extLst>
          </p:cNvPr>
          <p:cNvGrpSpPr>
            <a:grpSpLocks/>
          </p:cNvGrpSpPr>
          <p:nvPr/>
        </p:nvGrpSpPr>
        <p:grpSpPr bwMode="auto">
          <a:xfrm>
            <a:off x="1600200" y="2057400"/>
            <a:ext cx="1219200" cy="1143000"/>
            <a:chOff x="1008" y="1296"/>
            <a:chExt cx="768" cy="720"/>
          </a:xfrm>
        </p:grpSpPr>
        <p:sp>
          <p:nvSpPr>
            <p:cNvPr id="20486" name="Line 6">
              <a:extLst>
                <a:ext uri="{FF2B5EF4-FFF2-40B4-BE49-F238E27FC236}">
                  <a16:creationId xmlns:a16="http://schemas.microsoft.com/office/drawing/2014/main" id="{451A0DDD-E208-5923-B1AD-14D335643C82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008" y="1296"/>
              <a:ext cx="768" cy="0"/>
            </a:xfrm>
            <a:prstGeom prst="line">
              <a:avLst/>
            </a:prstGeom>
            <a:noFill/>
            <a:ln w="762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487" name="Line 7">
              <a:extLst>
                <a:ext uri="{FF2B5EF4-FFF2-40B4-BE49-F238E27FC236}">
                  <a16:creationId xmlns:a16="http://schemas.microsoft.com/office/drawing/2014/main" id="{35744E99-5525-25AF-3FE6-B3C8804BF1C1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1752" y="1326"/>
              <a:ext cx="6" cy="690"/>
            </a:xfrm>
            <a:prstGeom prst="line">
              <a:avLst/>
            </a:prstGeom>
            <a:noFill/>
            <a:ln w="762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488" name="Line 8">
              <a:extLst>
                <a:ext uri="{FF2B5EF4-FFF2-40B4-BE49-F238E27FC236}">
                  <a16:creationId xmlns:a16="http://schemas.microsoft.com/office/drawing/2014/main" id="{5F3D843D-0B9F-6AAB-34F7-2FEED9F300D0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008" y="2016"/>
              <a:ext cx="768" cy="0"/>
            </a:xfrm>
            <a:prstGeom prst="line">
              <a:avLst/>
            </a:prstGeom>
            <a:noFill/>
            <a:ln w="762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489" name="Line 9">
              <a:extLst>
                <a:ext uri="{FF2B5EF4-FFF2-40B4-BE49-F238E27FC236}">
                  <a16:creationId xmlns:a16="http://schemas.microsoft.com/office/drawing/2014/main" id="{8B08CD89-BEE5-FEA3-64C4-100CF0959D0B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1035" y="1296"/>
              <a:ext cx="6" cy="690"/>
            </a:xfrm>
            <a:prstGeom prst="line">
              <a:avLst/>
            </a:prstGeom>
            <a:noFill/>
            <a:ln w="762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20490" name="Group 10">
            <a:extLst>
              <a:ext uri="{FF2B5EF4-FFF2-40B4-BE49-F238E27FC236}">
                <a16:creationId xmlns:a16="http://schemas.microsoft.com/office/drawing/2014/main" id="{5DA5B738-15C7-304F-5146-624A491D9968}"/>
              </a:ext>
            </a:extLst>
          </p:cNvPr>
          <p:cNvGrpSpPr>
            <a:grpSpLocks/>
          </p:cNvGrpSpPr>
          <p:nvPr/>
        </p:nvGrpSpPr>
        <p:grpSpPr bwMode="auto">
          <a:xfrm>
            <a:off x="2743200" y="2052638"/>
            <a:ext cx="1219200" cy="1143000"/>
            <a:chOff x="1008" y="1296"/>
            <a:chExt cx="768" cy="720"/>
          </a:xfrm>
        </p:grpSpPr>
        <p:sp>
          <p:nvSpPr>
            <p:cNvPr id="20491" name="Line 11">
              <a:extLst>
                <a:ext uri="{FF2B5EF4-FFF2-40B4-BE49-F238E27FC236}">
                  <a16:creationId xmlns:a16="http://schemas.microsoft.com/office/drawing/2014/main" id="{DCEA52C4-A573-F310-CE6C-C697994AC089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008" y="1296"/>
              <a:ext cx="768" cy="0"/>
            </a:xfrm>
            <a:prstGeom prst="line">
              <a:avLst/>
            </a:prstGeom>
            <a:noFill/>
            <a:ln w="762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492" name="Line 12">
              <a:extLst>
                <a:ext uri="{FF2B5EF4-FFF2-40B4-BE49-F238E27FC236}">
                  <a16:creationId xmlns:a16="http://schemas.microsoft.com/office/drawing/2014/main" id="{9CA667C7-E34F-38AA-5EBA-980AD1C65F6C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1752" y="1326"/>
              <a:ext cx="6" cy="690"/>
            </a:xfrm>
            <a:prstGeom prst="line">
              <a:avLst/>
            </a:prstGeom>
            <a:noFill/>
            <a:ln w="762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493" name="Line 13">
              <a:extLst>
                <a:ext uri="{FF2B5EF4-FFF2-40B4-BE49-F238E27FC236}">
                  <a16:creationId xmlns:a16="http://schemas.microsoft.com/office/drawing/2014/main" id="{8388D552-EDD8-F3BE-53C1-B2977FCD00BE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008" y="2016"/>
              <a:ext cx="768" cy="0"/>
            </a:xfrm>
            <a:prstGeom prst="line">
              <a:avLst/>
            </a:prstGeom>
            <a:noFill/>
            <a:ln w="762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494" name="Line 14">
              <a:extLst>
                <a:ext uri="{FF2B5EF4-FFF2-40B4-BE49-F238E27FC236}">
                  <a16:creationId xmlns:a16="http://schemas.microsoft.com/office/drawing/2014/main" id="{1628C134-0109-5241-32BF-E51BC12131F6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1035" y="1296"/>
              <a:ext cx="6" cy="690"/>
            </a:xfrm>
            <a:prstGeom prst="line">
              <a:avLst/>
            </a:prstGeom>
            <a:noFill/>
            <a:ln w="762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20495" name="Group 15">
            <a:extLst>
              <a:ext uri="{FF2B5EF4-FFF2-40B4-BE49-F238E27FC236}">
                <a16:creationId xmlns:a16="http://schemas.microsoft.com/office/drawing/2014/main" id="{9BFFCA31-2EC4-F6B2-2317-D742A482B115}"/>
              </a:ext>
            </a:extLst>
          </p:cNvPr>
          <p:cNvGrpSpPr>
            <a:grpSpLocks/>
          </p:cNvGrpSpPr>
          <p:nvPr/>
        </p:nvGrpSpPr>
        <p:grpSpPr bwMode="auto">
          <a:xfrm>
            <a:off x="3886200" y="2047875"/>
            <a:ext cx="1219200" cy="1143000"/>
            <a:chOff x="1008" y="1296"/>
            <a:chExt cx="768" cy="720"/>
          </a:xfrm>
        </p:grpSpPr>
        <p:sp>
          <p:nvSpPr>
            <p:cNvPr id="20496" name="Line 16">
              <a:extLst>
                <a:ext uri="{FF2B5EF4-FFF2-40B4-BE49-F238E27FC236}">
                  <a16:creationId xmlns:a16="http://schemas.microsoft.com/office/drawing/2014/main" id="{5E7DFDC8-4377-6769-360C-A06407EA00E7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008" y="1296"/>
              <a:ext cx="768" cy="0"/>
            </a:xfrm>
            <a:prstGeom prst="line">
              <a:avLst/>
            </a:prstGeom>
            <a:noFill/>
            <a:ln w="762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497" name="Line 17">
              <a:extLst>
                <a:ext uri="{FF2B5EF4-FFF2-40B4-BE49-F238E27FC236}">
                  <a16:creationId xmlns:a16="http://schemas.microsoft.com/office/drawing/2014/main" id="{8EB5BD24-E4B5-CA13-BBCA-E3E00FEB0BF7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1752" y="1326"/>
              <a:ext cx="6" cy="690"/>
            </a:xfrm>
            <a:prstGeom prst="line">
              <a:avLst/>
            </a:prstGeom>
            <a:noFill/>
            <a:ln w="762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498" name="Line 18">
              <a:extLst>
                <a:ext uri="{FF2B5EF4-FFF2-40B4-BE49-F238E27FC236}">
                  <a16:creationId xmlns:a16="http://schemas.microsoft.com/office/drawing/2014/main" id="{67326B7B-303C-497F-B401-CBF8D0B393B3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008" y="2016"/>
              <a:ext cx="768" cy="0"/>
            </a:xfrm>
            <a:prstGeom prst="line">
              <a:avLst/>
            </a:prstGeom>
            <a:noFill/>
            <a:ln w="762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499" name="Line 19">
              <a:extLst>
                <a:ext uri="{FF2B5EF4-FFF2-40B4-BE49-F238E27FC236}">
                  <a16:creationId xmlns:a16="http://schemas.microsoft.com/office/drawing/2014/main" id="{B66435E2-A13A-8755-F90F-19EA4A0913A6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1035" y="1296"/>
              <a:ext cx="6" cy="690"/>
            </a:xfrm>
            <a:prstGeom prst="line">
              <a:avLst/>
            </a:prstGeom>
            <a:noFill/>
            <a:ln w="762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20500" name="Group 20">
            <a:extLst>
              <a:ext uri="{FF2B5EF4-FFF2-40B4-BE49-F238E27FC236}">
                <a16:creationId xmlns:a16="http://schemas.microsoft.com/office/drawing/2014/main" id="{1B28B218-8628-DE11-D2B9-3A0DC8A48F7D}"/>
              </a:ext>
            </a:extLst>
          </p:cNvPr>
          <p:cNvGrpSpPr>
            <a:grpSpLocks/>
          </p:cNvGrpSpPr>
          <p:nvPr/>
        </p:nvGrpSpPr>
        <p:grpSpPr bwMode="auto">
          <a:xfrm>
            <a:off x="1600200" y="3195638"/>
            <a:ext cx="3505200" cy="1152525"/>
            <a:chOff x="1008" y="2013"/>
            <a:chExt cx="2208" cy="726"/>
          </a:xfrm>
        </p:grpSpPr>
        <p:grpSp>
          <p:nvGrpSpPr>
            <p:cNvPr id="20501" name="Group 21">
              <a:extLst>
                <a:ext uri="{FF2B5EF4-FFF2-40B4-BE49-F238E27FC236}">
                  <a16:creationId xmlns:a16="http://schemas.microsoft.com/office/drawing/2014/main" id="{2E6D4498-E6B0-AD0A-9287-3744D5EB43F1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008" y="2019"/>
              <a:ext cx="768" cy="720"/>
              <a:chOff x="1008" y="1296"/>
              <a:chExt cx="768" cy="720"/>
            </a:xfrm>
          </p:grpSpPr>
          <p:sp>
            <p:nvSpPr>
              <p:cNvPr id="20502" name="Line 22">
                <a:extLst>
                  <a:ext uri="{FF2B5EF4-FFF2-40B4-BE49-F238E27FC236}">
                    <a16:creationId xmlns:a16="http://schemas.microsoft.com/office/drawing/2014/main" id="{5639C2A7-FAF2-97B0-AF34-9F8284F72D8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1008" y="1296"/>
                <a:ext cx="768" cy="0"/>
              </a:xfrm>
              <a:prstGeom prst="line">
                <a:avLst/>
              </a:prstGeom>
              <a:noFill/>
              <a:ln w="76200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0503" name="Line 23">
                <a:extLst>
                  <a:ext uri="{FF2B5EF4-FFF2-40B4-BE49-F238E27FC236}">
                    <a16:creationId xmlns:a16="http://schemas.microsoft.com/office/drawing/2014/main" id="{2A1E62D6-6A84-6B8E-726D-859FDC8D536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1752" y="1326"/>
                <a:ext cx="6" cy="690"/>
              </a:xfrm>
              <a:prstGeom prst="line">
                <a:avLst/>
              </a:prstGeom>
              <a:noFill/>
              <a:ln w="76200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0504" name="Line 24">
                <a:extLst>
                  <a:ext uri="{FF2B5EF4-FFF2-40B4-BE49-F238E27FC236}">
                    <a16:creationId xmlns:a16="http://schemas.microsoft.com/office/drawing/2014/main" id="{DC0BB7DE-4826-D49F-5537-B49B35F689C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1008" y="2016"/>
                <a:ext cx="768" cy="0"/>
              </a:xfrm>
              <a:prstGeom prst="line">
                <a:avLst/>
              </a:prstGeom>
              <a:noFill/>
              <a:ln w="76200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0505" name="Line 25">
                <a:extLst>
                  <a:ext uri="{FF2B5EF4-FFF2-40B4-BE49-F238E27FC236}">
                    <a16:creationId xmlns:a16="http://schemas.microsoft.com/office/drawing/2014/main" id="{C16BA76F-E747-0111-A12A-20C10FA31C2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1035" y="1296"/>
                <a:ext cx="6" cy="690"/>
              </a:xfrm>
              <a:prstGeom prst="line">
                <a:avLst/>
              </a:prstGeom>
              <a:noFill/>
              <a:ln w="76200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20506" name="Group 26">
              <a:extLst>
                <a:ext uri="{FF2B5EF4-FFF2-40B4-BE49-F238E27FC236}">
                  <a16:creationId xmlns:a16="http://schemas.microsoft.com/office/drawing/2014/main" id="{2D0559E9-C221-F06A-4952-0E633F57D954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728" y="2016"/>
              <a:ext cx="768" cy="720"/>
              <a:chOff x="1008" y="1296"/>
              <a:chExt cx="768" cy="720"/>
            </a:xfrm>
          </p:grpSpPr>
          <p:sp>
            <p:nvSpPr>
              <p:cNvPr id="20507" name="Line 27">
                <a:extLst>
                  <a:ext uri="{FF2B5EF4-FFF2-40B4-BE49-F238E27FC236}">
                    <a16:creationId xmlns:a16="http://schemas.microsoft.com/office/drawing/2014/main" id="{120E4E10-A7AA-4D2B-18DF-0F7ABD8F61D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1008" y="1296"/>
                <a:ext cx="768" cy="0"/>
              </a:xfrm>
              <a:prstGeom prst="line">
                <a:avLst/>
              </a:prstGeom>
              <a:noFill/>
              <a:ln w="76200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0508" name="Line 28">
                <a:extLst>
                  <a:ext uri="{FF2B5EF4-FFF2-40B4-BE49-F238E27FC236}">
                    <a16:creationId xmlns:a16="http://schemas.microsoft.com/office/drawing/2014/main" id="{C905FDD5-36B6-A240-2E71-BD9D9D3946D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1752" y="1326"/>
                <a:ext cx="6" cy="690"/>
              </a:xfrm>
              <a:prstGeom prst="line">
                <a:avLst/>
              </a:prstGeom>
              <a:noFill/>
              <a:ln w="76200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0509" name="Line 29">
                <a:extLst>
                  <a:ext uri="{FF2B5EF4-FFF2-40B4-BE49-F238E27FC236}">
                    <a16:creationId xmlns:a16="http://schemas.microsoft.com/office/drawing/2014/main" id="{49301E44-964A-98C8-52CB-23C8BDC3574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1008" y="2016"/>
                <a:ext cx="768" cy="0"/>
              </a:xfrm>
              <a:prstGeom prst="line">
                <a:avLst/>
              </a:prstGeom>
              <a:noFill/>
              <a:ln w="76200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0510" name="Line 30">
                <a:extLst>
                  <a:ext uri="{FF2B5EF4-FFF2-40B4-BE49-F238E27FC236}">
                    <a16:creationId xmlns:a16="http://schemas.microsoft.com/office/drawing/2014/main" id="{C3819FAE-E417-AD63-B190-1AF78FCE689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1035" y="1296"/>
                <a:ext cx="6" cy="690"/>
              </a:xfrm>
              <a:prstGeom prst="line">
                <a:avLst/>
              </a:prstGeom>
              <a:noFill/>
              <a:ln w="76200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20511" name="Group 31">
              <a:extLst>
                <a:ext uri="{FF2B5EF4-FFF2-40B4-BE49-F238E27FC236}">
                  <a16:creationId xmlns:a16="http://schemas.microsoft.com/office/drawing/2014/main" id="{878451EC-8785-F71E-A813-456F54F0121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448" y="2013"/>
              <a:ext cx="768" cy="720"/>
              <a:chOff x="1008" y="1296"/>
              <a:chExt cx="768" cy="720"/>
            </a:xfrm>
          </p:grpSpPr>
          <p:sp>
            <p:nvSpPr>
              <p:cNvPr id="20512" name="Line 32">
                <a:extLst>
                  <a:ext uri="{FF2B5EF4-FFF2-40B4-BE49-F238E27FC236}">
                    <a16:creationId xmlns:a16="http://schemas.microsoft.com/office/drawing/2014/main" id="{C0C1ADA9-D371-5941-1DD6-F9F6F0CFAAB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1008" y="1296"/>
                <a:ext cx="768" cy="0"/>
              </a:xfrm>
              <a:prstGeom prst="line">
                <a:avLst/>
              </a:prstGeom>
              <a:noFill/>
              <a:ln w="76200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0513" name="Line 33">
                <a:extLst>
                  <a:ext uri="{FF2B5EF4-FFF2-40B4-BE49-F238E27FC236}">
                    <a16:creationId xmlns:a16="http://schemas.microsoft.com/office/drawing/2014/main" id="{629BE13F-10E7-AD80-25F0-5AD0EDA6D70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1752" y="1326"/>
                <a:ext cx="6" cy="690"/>
              </a:xfrm>
              <a:prstGeom prst="line">
                <a:avLst/>
              </a:prstGeom>
              <a:noFill/>
              <a:ln w="76200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0514" name="Line 34">
                <a:extLst>
                  <a:ext uri="{FF2B5EF4-FFF2-40B4-BE49-F238E27FC236}">
                    <a16:creationId xmlns:a16="http://schemas.microsoft.com/office/drawing/2014/main" id="{9DBEA4F2-922F-2BB1-F12A-C67A8403D7B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1008" y="2016"/>
                <a:ext cx="768" cy="0"/>
              </a:xfrm>
              <a:prstGeom prst="line">
                <a:avLst/>
              </a:prstGeom>
              <a:noFill/>
              <a:ln w="76200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0515" name="Line 35">
                <a:extLst>
                  <a:ext uri="{FF2B5EF4-FFF2-40B4-BE49-F238E27FC236}">
                    <a16:creationId xmlns:a16="http://schemas.microsoft.com/office/drawing/2014/main" id="{E6E973CF-DD08-9116-D632-DF6044F03C4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1035" y="1296"/>
                <a:ext cx="6" cy="690"/>
              </a:xfrm>
              <a:prstGeom prst="line">
                <a:avLst/>
              </a:prstGeom>
              <a:noFill/>
              <a:ln w="76200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grpSp>
        <p:nvGrpSpPr>
          <p:cNvPr id="20516" name="Group 36">
            <a:extLst>
              <a:ext uri="{FF2B5EF4-FFF2-40B4-BE49-F238E27FC236}">
                <a16:creationId xmlns:a16="http://schemas.microsoft.com/office/drawing/2014/main" id="{B8FBD699-A32A-3231-8D1B-647060F1A493}"/>
              </a:ext>
            </a:extLst>
          </p:cNvPr>
          <p:cNvGrpSpPr>
            <a:grpSpLocks/>
          </p:cNvGrpSpPr>
          <p:nvPr/>
        </p:nvGrpSpPr>
        <p:grpSpPr bwMode="auto">
          <a:xfrm>
            <a:off x="1609725" y="4348163"/>
            <a:ext cx="3505200" cy="1152525"/>
            <a:chOff x="1008" y="2013"/>
            <a:chExt cx="2208" cy="726"/>
          </a:xfrm>
        </p:grpSpPr>
        <p:grpSp>
          <p:nvGrpSpPr>
            <p:cNvPr id="20517" name="Group 37">
              <a:extLst>
                <a:ext uri="{FF2B5EF4-FFF2-40B4-BE49-F238E27FC236}">
                  <a16:creationId xmlns:a16="http://schemas.microsoft.com/office/drawing/2014/main" id="{A3B6E47E-72C1-77AB-72EB-85A15BEF26F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008" y="2019"/>
              <a:ext cx="768" cy="720"/>
              <a:chOff x="1008" y="1296"/>
              <a:chExt cx="768" cy="720"/>
            </a:xfrm>
          </p:grpSpPr>
          <p:sp>
            <p:nvSpPr>
              <p:cNvPr id="20518" name="Line 38">
                <a:extLst>
                  <a:ext uri="{FF2B5EF4-FFF2-40B4-BE49-F238E27FC236}">
                    <a16:creationId xmlns:a16="http://schemas.microsoft.com/office/drawing/2014/main" id="{08A74314-EA2B-A79E-C0E6-7F1C06D2919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1008" y="1296"/>
                <a:ext cx="768" cy="0"/>
              </a:xfrm>
              <a:prstGeom prst="line">
                <a:avLst/>
              </a:prstGeom>
              <a:noFill/>
              <a:ln w="76200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0519" name="Line 39">
                <a:extLst>
                  <a:ext uri="{FF2B5EF4-FFF2-40B4-BE49-F238E27FC236}">
                    <a16:creationId xmlns:a16="http://schemas.microsoft.com/office/drawing/2014/main" id="{E9B74020-DBCD-398D-6AAE-F81F480CE30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1752" y="1326"/>
                <a:ext cx="6" cy="690"/>
              </a:xfrm>
              <a:prstGeom prst="line">
                <a:avLst/>
              </a:prstGeom>
              <a:noFill/>
              <a:ln w="76200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0520" name="Line 40">
                <a:extLst>
                  <a:ext uri="{FF2B5EF4-FFF2-40B4-BE49-F238E27FC236}">
                    <a16:creationId xmlns:a16="http://schemas.microsoft.com/office/drawing/2014/main" id="{0A51D5EF-02FF-9453-2C32-F064369A723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1008" y="2016"/>
                <a:ext cx="768" cy="0"/>
              </a:xfrm>
              <a:prstGeom prst="line">
                <a:avLst/>
              </a:prstGeom>
              <a:noFill/>
              <a:ln w="76200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0521" name="Line 41">
                <a:extLst>
                  <a:ext uri="{FF2B5EF4-FFF2-40B4-BE49-F238E27FC236}">
                    <a16:creationId xmlns:a16="http://schemas.microsoft.com/office/drawing/2014/main" id="{9A5B9470-59AF-57D1-0A09-C44F6E0DC51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1035" y="1296"/>
                <a:ext cx="6" cy="690"/>
              </a:xfrm>
              <a:prstGeom prst="line">
                <a:avLst/>
              </a:prstGeom>
              <a:noFill/>
              <a:ln w="76200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20522" name="Group 42">
              <a:extLst>
                <a:ext uri="{FF2B5EF4-FFF2-40B4-BE49-F238E27FC236}">
                  <a16:creationId xmlns:a16="http://schemas.microsoft.com/office/drawing/2014/main" id="{89978908-D1F7-232B-BAA2-94ACB5A14EE3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728" y="2016"/>
              <a:ext cx="768" cy="720"/>
              <a:chOff x="1008" y="1296"/>
              <a:chExt cx="768" cy="720"/>
            </a:xfrm>
          </p:grpSpPr>
          <p:sp>
            <p:nvSpPr>
              <p:cNvPr id="20523" name="Line 43">
                <a:extLst>
                  <a:ext uri="{FF2B5EF4-FFF2-40B4-BE49-F238E27FC236}">
                    <a16:creationId xmlns:a16="http://schemas.microsoft.com/office/drawing/2014/main" id="{F650D894-790D-7774-EF78-E33D200FBF4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1008" y="1296"/>
                <a:ext cx="768" cy="0"/>
              </a:xfrm>
              <a:prstGeom prst="line">
                <a:avLst/>
              </a:prstGeom>
              <a:noFill/>
              <a:ln w="76200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0524" name="Line 44">
                <a:extLst>
                  <a:ext uri="{FF2B5EF4-FFF2-40B4-BE49-F238E27FC236}">
                    <a16:creationId xmlns:a16="http://schemas.microsoft.com/office/drawing/2014/main" id="{95AC9B13-7A89-58CF-9761-DE3B1338B8E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1752" y="1326"/>
                <a:ext cx="6" cy="690"/>
              </a:xfrm>
              <a:prstGeom prst="line">
                <a:avLst/>
              </a:prstGeom>
              <a:noFill/>
              <a:ln w="76200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0525" name="Line 45">
                <a:extLst>
                  <a:ext uri="{FF2B5EF4-FFF2-40B4-BE49-F238E27FC236}">
                    <a16:creationId xmlns:a16="http://schemas.microsoft.com/office/drawing/2014/main" id="{B62D757B-3909-714A-E270-1F40D480894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1008" y="2016"/>
                <a:ext cx="768" cy="0"/>
              </a:xfrm>
              <a:prstGeom prst="line">
                <a:avLst/>
              </a:prstGeom>
              <a:noFill/>
              <a:ln w="76200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0526" name="Line 46">
                <a:extLst>
                  <a:ext uri="{FF2B5EF4-FFF2-40B4-BE49-F238E27FC236}">
                    <a16:creationId xmlns:a16="http://schemas.microsoft.com/office/drawing/2014/main" id="{69A366EF-2A2A-EB05-5C9C-AC921663F08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1035" y="1296"/>
                <a:ext cx="6" cy="690"/>
              </a:xfrm>
              <a:prstGeom prst="line">
                <a:avLst/>
              </a:prstGeom>
              <a:noFill/>
              <a:ln w="76200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20527" name="Group 47">
              <a:extLst>
                <a:ext uri="{FF2B5EF4-FFF2-40B4-BE49-F238E27FC236}">
                  <a16:creationId xmlns:a16="http://schemas.microsoft.com/office/drawing/2014/main" id="{58EA914F-F951-3689-4CDE-14EC79B34E23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448" y="2013"/>
              <a:ext cx="768" cy="720"/>
              <a:chOff x="1008" y="1296"/>
              <a:chExt cx="768" cy="720"/>
            </a:xfrm>
          </p:grpSpPr>
          <p:sp>
            <p:nvSpPr>
              <p:cNvPr id="20528" name="Line 48">
                <a:extLst>
                  <a:ext uri="{FF2B5EF4-FFF2-40B4-BE49-F238E27FC236}">
                    <a16:creationId xmlns:a16="http://schemas.microsoft.com/office/drawing/2014/main" id="{88E0DFB2-FD6F-155E-1AF3-BB873D930F6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1008" y="1296"/>
                <a:ext cx="768" cy="0"/>
              </a:xfrm>
              <a:prstGeom prst="line">
                <a:avLst/>
              </a:prstGeom>
              <a:noFill/>
              <a:ln w="76200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0529" name="Line 49">
                <a:extLst>
                  <a:ext uri="{FF2B5EF4-FFF2-40B4-BE49-F238E27FC236}">
                    <a16:creationId xmlns:a16="http://schemas.microsoft.com/office/drawing/2014/main" id="{7C755779-4902-C1E7-8F81-D8E10CF3008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1752" y="1326"/>
                <a:ext cx="6" cy="690"/>
              </a:xfrm>
              <a:prstGeom prst="line">
                <a:avLst/>
              </a:prstGeom>
              <a:noFill/>
              <a:ln w="76200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0530" name="Line 50">
                <a:extLst>
                  <a:ext uri="{FF2B5EF4-FFF2-40B4-BE49-F238E27FC236}">
                    <a16:creationId xmlns:a16="http://schemas.microsoft.com/office/drawing/2014/main" id="{3812845C-2124-5C12-E95E-AEBEE99BA62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1008" y="2016"/>
                <a:ext cx="768" cy="0"/>
              </a:xfrm>
              <a:prstGeom prst="line">
                <a:avLst/>
              </a:prstGeom>
              <a:noFill/>
              <a:ln w="76200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0531" name="Line 51">
                <a:extLst>
                  <a:ext uri="{FF2B5EF4-FFF2-40B4-BE49-F238E27FC236}">
                    <a16:creationId xmlns:a16="http://schemas.microsoft.com/office/drawing/2014/main" id="{B528C060-27AB-C0E5-5CA7-3DA95D1181C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1035" y="1296"/>
                <a:ext cx="6" cy="690"/>
              </a:xfrm>
              <a:prstGeom prst="line">
                <a:avLst/>
              </a:prstGeom>
              <a:noFill/>
              <a:ln w="76200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grpSp>
        <p:nvGrpSpPr>
          <p:cNvPr id="20532" name="Group 52">
            <a:extLst>
              <a:ext uri="{FF2B5EF4-FFF2-40B4-BE49-F238E27FC236}">
                <a16:creationId xmlns:a16="http://schemas.microsoft.com/office/drawing/2014/main" id="{3036EF0F-4049-5641-F03D-44FBF6EB600A}"/>
              </a:ext>
            </a:extLst>
          </p:cNvPr>
          <p:cNvGrpSpPr>
            <a:grpSpLocks/>
          </p:cNvGrpSpPr>
          <p:nvPr/>
        </p:nvGrpSpPr>
        <p:grpSpPr bwMode="auto">
          <a:xfrm>
            <a:off x="2279650" y="1289050"/>
            <a:ext cx="2451100" cy="628650"/>
            <a:chOff x="1436" y="812"/>
            <a:chExt cx="1544" cy="396"/>
          </a:xfrm>
        </p:grpSpPr>
        <p:sp>
          <p:nvSpPr>
            <p:cNvPr id="20533" name="Line 53">
              <a:extLst>
                <a:ext uri="{FF2B5EF4-FFF2-40B4-BE49-F238E27FC236}">
                  <a16:creationId xmlns:a16="http://schemas.microsoft.com/office/drawing/2014/main" id="{FB45FEB4-D56D-826A-840D-E228D3464352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436" y="824"/>
              <a:ext cx="144" cy="384"/>
            </a:xfrm>
            <a:prstGeom prst="line">
              <a:avLst/>
            </a:prstGeom>
            <a:noFill/>
            <a:ln w="57150">
              <a:solidFill>
                <a:srgbClr val="33CCCC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534" name="Line 54">
              <a:extLst>
                <a:ext uri="{FF2B5EF4-FFF2-40B4-BE49-F238E27FC236}">
                  <a16:creationId xmlns:a16="http://schemas.microsoft.com/office/drawing/2014/main" id="{1EA38637-2433-6BFA-75C3-2AFBA6BB6C0D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152" y="824"/>
              <a:ext cx="144" cy="384"/>
            </a:xfrm>
            <a:prstGeom prst="line">
              <a:avLst/>
            </a:prstGeom>
            <a:noFill/>
            <a:ln w="57150">
              <a:solidFill>
                <a:srgbClr val="33CCCC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535" name="Line 55">
              <a:extLst>
                <a:ext uri="{FF2B5EF4-FFF2-40B4-BE49-F238E27FC236}">
                  <a16:creationId xmlns:a16="http://schemas.microsoft.com/office/drawing/2014/main" id="{8BB17615-E9B5-27C9-7362-AA886E4BFA15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836" y="812"/>
              <a:ext cx="144" cy="384"/>
            </a:xfrm>
            <a:prstGeom prst="line">
              <a:avLst/>
            </a:prstGeom>
            <a:noFill/>
            <a:ln w="57150">
              <a:solidFill>
                <a:srgbClr val="33CCCC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20536" name="Group 56">
            <a:extLst>
              <a:ext uri="{FF2B5EF4-FFF2-40B4-BE49-F238E27FC236}">
                <a16:creationId xmlns:a16="http://schemas.microsoft.com/office/drawing/2014/main" id="{79355740-DFFD-F974-046C-34FC0F6BB112}"/>
              </a:ext>
            </a:extLst>
          </p:cNvPr>
          <p:cNvGrpSpPr>
            <a:grpSpLocks/>
          </p:cNvGrpSpPr>
          <p:nvPr/>
        </p:nvGrpSpPr>
        <p:grpSpPr bwMode="auto">
          <a:xfrm>
            <a:off x="2254250" y="2451100"/>
            <a:ext cx="2451100" cy="628650"/>
            <a:chOff x="1436" y="812"/>
            <a:chExt cx="1544" cy="396"/>
          </a:xfrm>
        </p:grpSpPr>
        <p:sp>
          <p:nvSpPr>
            <p:cNvPr id="20537" name="Line 57">
              <a:extLst>
                <a:ext uri="{FF2B5EF4-FFF2-40B4-BE49-F238E27FC236}">
                  <a16:creationId xmlns:a16="http://schemas.microsoft.com/office/drawing/2014/main" id="{F1D3E4C3-0528-DA66-B010-72646DBED5C6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436" y="824"/>
              <a:ext cx="144" cy="384"/>
            </a:xfrm>
            <a:prstGeom prst="line">
              <a:avLst/>
            </a:prstGeom>
            <a:noFill/>
            <a:ln w="57150">
              <a:solidFill>
                <a:srgbClr val="33CCCC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538" name="Line 58">
              <a:extLst>
                <a:ext uri="{FF2B5EF4-FFF2-40B4-BE49-F238E27FC236}">
                  <a16:creationId xmlns:a16="http://schemas.microsoft.com/office/drawing/2014/main" id="{4FF97347-EA81-7F1D-4557-7E68DEF0EA53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152" y="824"/>
              <a:ext cx="144" cy="384"/>
            </a:xfrm>
            <a:prstGeom prst="line">
              <a:avLst/>
            </a:prstGeom>
            <a:noFill/>
            <a:ln w="57150">
              <a:solidFill>
                <a:srgbClr val="33CCCC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539" name="Line 59">
              <a:extLst>
                <a:ext uri="{FF2B5EF4-FFF2-40B4-BE49-F238E27FC236}">
                  <a16:creationId xmlns:a16="http://schemas.microsoft.com/office/drawing/2014/main" id="{60BC3FED-7CFA-1F90-DCCC-C742F9198002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836" y="812"/>
              <a:ext cx="144" cy="384"/>
            </a:xfrm>
            <a:prstGeom prst="line">
              <a:avLst/>
            </a:prstGeom>
            <a:noFill/>
            <a:ln w="57150">
              <a:solidFill>
                <a:srgbClr val="33CCCC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20540" name="Group 60">
            <a:extLst>
              <a:ext uri="{FF2B5EF4-FFF2-40B4-BE49-F238E27FC236}">
                <a16:creationId xmlns:a16="http://schemas.microsoft.com/office/drawing/2014/main" id="{D60075B4-AC28-8C5C-DC09-564F6A0E9B0B}"/>
              </a:ext>
            </a:extLst>
          </p:cNvPr>
          <p:cNvGrpSpPr>
            <a:grpSpLocks/>
          </p:cNvGrpSpPr>
          <p:nvPr/>
        </p:nvGrpSpPr>
        <p:grpSpPr bwMode="auto">
          <a:xfrm>
            <a:off x="2209800" y="3581400"/>
            <a:ext cx="2451100" cy="628650"/>
            <a:chOff x="1436" y="812"/>
            <a:chExt cx="1544" cy="396"/>
          </a:xfrm>
        </p:grpSpPr>
        <p:sp>
          <p:nvSpPr>
            <p:cNvPr id="20541" name="Line 61">
              <a:extLst>
                <a:ext uri="{FF2B5EF4-FFF2-40B4-BE49-F238E27FC236}">
                  <a16:creationId xmlns:a16="http://schemas.microsoft.com/office/drawing/2014/main" id="{EA9C2D9F-275F-677C-19A9-F3042BA2C331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436" y="824"/>
              <a:ext cx="144" cy="384"/>
            </a:xfrm>
            <a:prstGeom prst="line">
              <a:avLst/>
            </a:prstGeom>
            <a:noFill/>
            <a:ln w="57150">
              <a:solidFill>
                <a:srgbClr val="33CCCC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542" name="Line 62">
              <a:extLst>
                <a:ext uri="{FF2B5EF4-FFF2-40B4-BE49-F238E27FC236}">
                  <a16:creationId xmlns:a16="http://schemas.microsoft.com/office/drawing/2014/main" id="{D036AC5F-6D02-BFAA-FDDE-4639603813F6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152" y="824"/>
              <a:ext cx="144" cy="384"/>
            </a:xfrm>
            <a:prstGeom prst="line">
              <a:avLst/>
            </a:prstGeom>
            <a:noFill/>
            <a:ln w="57150">
              <a:solidFill>
                <a:srgbClr val="33CCCC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543" name="Line 63">
              <a:extLst>
                <a:ext uri="{FF2B5EF4-FFF2-40B4-BE49-F238E27FC236}">
                  <a16:creationId xmlns:a16="http://schemas.microsoft.com/office/drawing/2014/main" id="{7101850A-3196-69BC-6D74-7DC59297E6FA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836" y="812"/>
              <a:ext cx="144" cy="384"/>
            </a:xfrm>
            <a:prstGeom prst="line">
              <a:avLst/>
            </a:prstGeom>
            <a:noFill/>
            <a:ln w="57150">
              <a:solidFill>
                <a:srgbClr val="33CCCC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20544" name="Group 64">
            <a:extLst>
              <a:ext uri="{FF2B5EF4-FFF2-40B4-BE49-F238E27FC236}">
                <a16:creationId xmlns:a16="http://schemas.microsoft.com/office/drawing/2014/main" id="{2495B5FD-2209-E531-DFB3-4FA6FADC9E83}"/>
              </a:ext>
            </a:extLst>
          </p:cNvPr>
          <p:cNvGrpSpPr>
            <a:grpSpLocks/>
          </p:cNvGrpSpPr>
          <p:nvPr/>
        </p:nvGrpSpPr>
        <p:grpSpPr bwMode="auto">
          <a:xfrm>
            <a:off x="5638800" y="3575050"/>
            <a:ext cx="2451100" cy="628650"/>
            <a:chOff x="1436" y="812"/>
            <a:chExt cx="1544" cy="396"/>
          </a:xfrm>
        </p:grpSpPr>
        <p:sp>
          <p:nvSpPr>
            <p:cNvPr id="20545" name="Line 65">
              <a:extLst>
                <a:ext uri="{FF2B5EF4-FFF2-40B4-BE49-F238E27FC236}">
                  <a16:creationId xmlns:a16="http://schemas.microsoft.com/office/drawing/2014/main" id="{1F7ED4EE-B60F-A259-F229-D92C6B1212AA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436" y="824"/>
              <a:ext cx="144" cy="384"/>
            </a:xfrm>
            <a:prstGeom prst="line">
              <a:avLst/>
            </a:prstGeom>
            <a:noFill/>
            <a:ln w="57150">
              <a:solidFill>
                <a:srgbClr val="33CCCC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546" name="Line 66">
              <a:extLst>
                <a:ext uri="{FF2B5EF4-FFF2-40B4-BE49-F238E27FC236}">
                  <a16:creationId xmlns:a16="http://schemas.microsoft.com/office/drawing/2014/main" id="{559E7DFF-02F8-613E-3829-5352B8639669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152" y="824"/>
              <a:ext cx="144" cy="384"/>
            </a:xfrm>
            <a:prstGeom prst="line">
              <a:avLst/>
            </a:prstGeom>
            <a:noFill/>
            <a:ln w="57150">
              <a:solidFill>
                <a:srgbClr val="33CCCC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547" name="Line 67">
              <a:extLst>
                <a:ext uri="{FF2B5EF4-FFF2-40B4-BE49-F238E27FC236}">
                  <a16:creationId xmlns:a16="http://schemas.microsoft.com/office/drawing/2014/main" id="{785DD40C-52D8-56B1-9F59-80F04D0956CF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836" y="812"/>
              <a:ext cx="144" cy="384"/>
            </a:xfrm>
            <a:prstGeom prst="line">
              <a:avLst/>
            </a:prstGeom>
            <a:noFill/>
            <a:ln w="57150">
              <a:solidFill>
                <a:srgbClr val="33CCCC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357" name="Group 21">
            <a:extLst>
              <a:ext uri="{FF2B5EF4-FFF2-40B4-BE49-F238E27FC236}">
                <a16:creationId xmlns:a16="http://schemas.microsoft.com/office/drawing/2014/main" id="{5C1E9AB2-0343-3623-B86A-BB2194C4A735}"/>
              </a:ext>
            </a:extLst>
          </p:cNvPr>
          <p:cNvGrpSpPr>
            <a:grpSpLocks/>
          </p:cNvGrpSpPr>
          <p:nvPr/>
        </p:nvGrpSpPr>
        <p:grpSpPr bwMode="auto">
          <a:xfrm>
            <a:off x="-107950" y="0"/>
            <a:ext cx="9363075" cy="6858000"/>
            <a:chOff x="-68" y="0"/>
            <a:chExt cx="5898" cy="4320"/>
          </a:xfrm>
        </p:grpSpPr>
        <p:pic>
          <p:nvPicPr>
            <p:cNvPr id="14338" name="Picture 2">
              <a:extLst>
                <a:ext uri="{FF2B5EF4-FFF2-40B4-BE49-F238E27FC236}">
                  <a16:creationId xmlns:a16="http://schemas.microsoft.com/office/drawing/2014/main" id="{7836ABB2-FA5E-8F72-1D0A-4463675AA4B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52" r="17241"/>
            <a:stretch>
              <a:fillRect/>
            </a:stretch>
          </p:blipFill>
          <p:spPr bwMode="auto">
            <a:xfrm>
              <a:off x="3168" y="0"/>
              <a:ext cx="2662" cy="43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4356" name="Picture 20">
              <a:extLst>
                <a:ext uri="{FF2B5EF4-FFF2-40B4-BE49-F238E27FC236}">
                  <a16:creationId xmlns:a16="http://schemas.microsoft.com/office/drawing/2014/main" id="{EAC8E377-8E99-4D58-8477-4A5344FA51D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52"/>
            <a:stretch>
              <a:fillRect/>
            </a:stretch>
          </p:blipFill>
          <p:spPr bwMode="auto">
            <a:xfrm>
              <a:off x="-68" y="0"/>
              <a:ext cx="3236" cy="432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45" name="Group 5">
            <a:extLst>
              <a:ext uri="{FF2B5EF4-FFF2-40B4-BE49-F238E27FC236}">
                <a16:creationId xmlns:a16="http://schemas.microsoft.com/office/drawing/2014/main" id="{19B58A10-2947-8C16-CDDF-D07B2A1FAED5}"/>
              </a:ext>
            </a:extLst>
          </p:cNvPr>
          <p:cNvGrpSpPr>
            <a:grpSpLocks/>
          </p:cNvGrpSpPr>
          <p:nvPr/>
        </p:nvGrpSpPr>
        <p:grpSpPr bwMode="auto">
          <a:xfrm>
            <a:off x="0" y="0"/>
            <a:ext cx="9169400" cy="6858000"/>
            <a:chOff x="0" y="0"/>
            <a:chExt cx="5776" cy="4320"/>
          </a:xfrm>
        </p:grpSpPr>
        <p:pic>
          <p:nvPicPr>
            <p:cNvPr id="10242" name="Picture 2">
              <a:extLst>
                <a:ext uri="{FF2B5EF4-FFF2-40B4-BE49-F238E27FC236}">
                  <a16:creationId xmlns:a16="http://schemas.microsoft.com/office/drawing/2014/main" id="{F95D18E2-2C4A-AFD2-6742-894151A14A6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3343" cy="432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244" name="Picture 4">
              <a:extLst>
                <a:ext uri="{FF2B5EF4-FFF2-40B4-BE49-F238E27FC236}">
                  <a16:creationId xmlns:a16="http://schemas.microsoft.com/office/drawing/2014/main" id="{A07DEA5E-0AF8-E259-938D-B166E8BD7A8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13158"/>
            <a:stretch>
              <a:fillRect/>
            </a:stretch>
          </p:blipFill>
          <p:spPr bwMode="auto">
            <a:xfrm>
              <a:off x="2872" y="0"/>
              <a:ext cx="2904" cy="43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49" name="Group 5">
            <a:extLst>
              <a:ext uri="{FF2B5EF4-FFF2-40B4-BE49-F238E27FC236}">
                <a16:creationId xmlns:a16="http://schemas.microsoft.com/office/drawing/2014/main" id="{D634A198-7FC0-9566-BF88-3024683C7E65}"/>
              </a:ext>
            </a:extLst>
          </p:cNvPr>
          <p:cNvGrpSpPr>
            <a:grpSpLocks/>
          </p:cNvGrpSpPr>
          <p:nvPr/>
        </p:nvGrpSpPr>
        <p:grpSpPr bwMode="auto">
          <a:xfrm>
            <a:off x="457200" y="-152400"/>
            <a:ext cx="8382000" cy="7162800"/>
            <a:chOff x="0" y="-48"/>
            <a:chExt cx="4740" cy="4324"/>
          </a:xfrm>
        </p:grpSpPr>
        <p:pic>
          <p:nvPicPr>
            <p:cNvPr id="6146" name="Picture 2">
              <a:extLst>
                <a:ext uri="{FF2B5EF4-FFF2-40B4-BE49-F238E27FC236}">
                  <a16:creationId xmlns:a16="http://schemas.microsoft.com/office/drawing/2014/main" id="{89712E48-609D-952A-671E-57A6CF3FB4C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022"/>
            <a:stretch>
              <a:fillRect/>
            </a:stretch>
          </p:blipFill>
          <p:spPr bwMode="auto">
            <a:xfrm>
              <a:off x="0" y="0"/>
              <a:ext cx="2816" cy="42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148" name="Picture 4">
              <a:extLst>
                <a:ext uri="{FF2B5EF4-FFF2-40B4-BE49-F238E27FC236}">
                  <a16:creationId xmlns:a16="http://schemas.microsoft.com/office/drawing/2014/main" id="{79C265C2-DFF6-C382-8CD7-A5B66CCF252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67" b="1022"/>
            <a:stretch>
              <a:fillRect/>
            </a:stretch>
          </p:blipFill>
          <p:spPr bwMode="auto">
            <a:xfrm>
              <a:off x="1968" y="-48"/>
              <a:ext cx="2772" cy="42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</p:sld>
</file>

<file path=ppt/theme/theme1.xml><?xml version="1.0" encoding="utf-8"?>
<a:theme xmlns:a="http://schemas.openxmlformats.org/drawingml/2006/main" name="Blank Presentation">
  <a:themeElements>
    <a:clrScheme name="Blank Pre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lank Presentation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ＭＳ Ｐゴシック" panose="020B0600070205080204" pitchFamily="34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ＭＳ Ｐゴシック" panose="020B0600070205080204" pitchFamily="34" charset="-128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2170</TotalTime>
  <Words>194</Words>
  <Application>Microsoft Macintosh PowerPoint</Application>
  <PresentationFormat>On-screen Show (4:3)</PresentationFormat>
  <Paragraphs>19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4" baseType="lpstr">
      <vt:lpstr>Arial</vt:lpstr>
      <vt:lpstr>ＭＳ Ｐゴシック</vt:lpstr>
      <vt:lpstr>ヒラギノ角ゴ Pro W3</vt:lpstr>
      <vt:lpstr>Lucida Grande</vt:lpstr>
      <vt:lpstr>Times New Roman</vt:lpstr>
      <vt:lpstr>Monotype Sorts</vt:lpstr>
      <vt:lpstr>Blank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Peter Buseck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Peter Buseck</dc:creator>
  <cp:lastModifiedBy>Peter Buseck</cp:lastModifiedBy>
  <cp:revision>20</cp:revision>
  <dcterms:created xsi:type="dcterms:W3CDTF">2005-09-28T21:58:33Z</dcterms:created>
  <dcterms:modified xsi:type="dcterms:W3CDTF">2025-09-21T02:25:10Z</dcterms:modified>
</cp:coreProperties>
</file>