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5" r:id="rId3"/>
    <p:sldId id="266" r:id="rId4"/>
    <p:sldId id="262" r:id="rId5"/>
    <p:sldId id="261" r:id="rId6"/>
    <p:sldId id="259" r:id="rId7"/>
    <p:sldId id="25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/>
    <p:restoredTop sz="90909"/>
  </p:normalViewPr>
  <p:slideViewPr>
    <p:cSldViewPr>
      <p:cViewPr varScale="1">
        <p:scale>
          <a:sx n="93" d="100"/>
          <a:sy n="93" d="100"/>
        </p:scale>
        <p:origin x="6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B9AA31-BDAC-2E4A-DE96-36971CCAA7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16D6734-A753-4F6F-2BA8-EDB149F01D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8763756-5ACC-D6F4-F3AA-E7D3A65F41D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8EF95B2-40B3-5B0F-BA19-6A625B3930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F428154-5E85-D390-E806-A2008D80D9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9BD790E-C3EA-0085-3664-8C75EEB38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8C7433-6E91-734E-8F7F-5C2F864B7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17E1FD-135C-F6F6-19FA-4685F2AE6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36B2E-9C61-DA46-AB25-0EB29AD6804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8175E85-62E2-6561-682F-7AA396F990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2BBDF1-0D96-FB90-8F9F-F194C0748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</a:rPr>
              <a:t>Teaching mineralogy, Brady et al._Fig 5 Escher Pattern #43 (Shells and Starfish)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4277D3-1E6A-E4B3-6F0F-FEE54F8CA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91964-A614-F849-996E-1A141F05C0F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A9A7E26A-9B71-712A-AA98-870A0CCA10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E73C0072-98B2-7949-0470-AD392C5F3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</a:rPr>
              <a:t>Teaching mineralogy, Brady et al._Fig 5 Escher Pattern #43 (Shells and Starfish)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63577D-97F7-7D26-CAFD-9DB426B38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5C936-E719-3340-AADB-D5AE0A0F4B1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5C52845-6D27-2196-4657-3761BBE1F7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C0E9D34-8C3E-91CB-55A5-2C622BC06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</a:rPr>
              <a:t>Teaching mineralogy, Brady et al._Fig 5 Escher Pattern #43 (Shells and Starfish)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9136D3-6502-6703-CCAD-4921252B1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1EB44-8669-FD49-BEE7-F2BBF0B7BBB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ED6C4AF-D9ED-4DCA-F329-38F62F2FAA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8CD9A8-C912-524B-CD62-56DCC1CC2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</a:rPr>
              <a:t>Teaching mineralogy, Brady et al._Fig 5 Escher Pattern #43 (Shells and Starfish)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487EAA-8AEA-BF01-4802-7BEA08D4A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B1D35-3678-3E48-B61A-6213248E913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21B549E-B5C7-874C-81EF-0E252FC62D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15149FA-CF12-F9C4-45A7-802FE72DA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Teaching mineralogy, Brady et al_Fig.1 Escher Pattern#55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CA2BF5-4E29-686F-6F6D-85F099BD9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FF315-AFFA-D849-9636-FA6C1C717D6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D5917B3-AECC-A435-CFDB-96DEE6C037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8AD4578-0FB4-B0AB-A361-9E55E0681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ヒラギノ角ゴ Pro W3" pitchFamily="32" charset="-128"/>
              </a:rPr>
              <a:t/>
            </a:r>
            <a:r>
              <a:rPr lang="en-US" altLang="en-US" sz="1300">
                <a:solidFill>
                  <a:srgbClr val="000000"/>
                </a:solidFill>
                <a:latin typeface="Lucida Grande" panose="020B0600040502020204" pitchFamily="34" charset="0"/>
              </a:rPr>
              <a:t>Teaching mineralogy, Brady et al._ Fig. 4 Iselberg by Irene Schaschl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33C8BE-FDCA-4DC7-3C01-92BAEF1B8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F21E1-7789-2C48-839E-7267F244999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6F06833-E258-C6F2-B15C-23DC85A251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C368E94-2671-035B-1CBC-E248D580E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300">
                <a:solidFill>
                  <a:srgbClr val="000000"/>
                </a:solidFill>
                <a:latin typeface="Lucida Grande" panose="020B0600040502020204" pitchFamily="34" charset="0"/>
              </a:rPr>
              <a:t>Teaching mineralogy, Brady et al._Fig.2 Escher Pattern #70 (Butterfly)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1D7-34C9-201F-1CFE-B774764EF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DB85C-2409-5FB5-C19C-48C425F08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DE13-6B6A-16FF-D99E-8DB7E4A1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B753D-B4C7-10BB-4255-B0B5A9EB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3E22-5C45-CE2B-FF23-9DE3518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42BF-022E-6946-8DC9-831080D0D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3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ACC1-3FCF-FBD1-69C3-E2BDF1AD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EC251-EDE6-D06A-7251-DB97DDA10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56E1F-1263-3058-2C05-2DFE89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8C6B-AF97-E8EA-78EC-4B84BA8E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DF35-F350-E3E6-7903-E54E25C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2E9B-97CF-AA4B-B683-750B39E7C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35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942E6-2239-A55F-F824-A6936D14E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087F5-9329-5D38-CD69-C614B8022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1F9E-33A1-FBF9-BD8A-AAFADC9A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B831-CF29-35C0-5662-2287E567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416D-43E0-C33A-B6D2-B6EEF0D1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9F92-FF6F-A347-B804-52A3C667B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93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84B2-61D7-D032-8449-5339F861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0DFB-59BF-2930-ADF2-810A1919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C3E5-FD2C-9D43-E12A-5C90F88A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40DA-8469-5BCD-DB19-2D1B9427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9B59-3BA7-4084-E3E1-DE3AAAE1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1EDE-68A9-6B4B-BCA5-F2BD4C79F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93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E986-694E-EE42-2C9C-FEF095BA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9C8AE-A3CE-C0CB-36A5-C2B9329C3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D46EF-1485-D59F-966F-6A8CA7BB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B860-A96A-2184-94BC-A05E288F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4B7EB-CF1A-1E50-5341-45527D46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8B7C-A7D2-5B42-B19F-E386B702D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BDDE-3D0E-AED8-8B91-7BD84AA9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86B0-8599-D5E6-489B-04EEA6D5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356CB-4808-32CA-8E39-6682D5900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6F989-A600-4CAB-9934-1BF1833F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92508-D6AB-6363-EB62-2D282F9F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18784-0E2B-CAC4-456B-FD3F237F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2B1A-A085-2A4A-BE6C-4817D6E8C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6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314F-3ECA-A775-F47C-33E1496C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65FB-9524-0609-3E4C-5D5584824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030B0-804F-503E-CF0B-7B5A6A55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1A00E-D052-1D14-E6C6-CB0160E38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DCD67-4CCA-577E-EDDF-44FC8B2D1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0AC51-2209-C962-7A61-FB763E94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6BBBA-1D47-1841-95BB-370D901E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18B4A-F742-67D5-EAA1-1AEF27EA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852D4-5FC9-4E4C-AF3E-E613CDA9E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C1EA-DA71-1E8D-F2F0-3E62B25C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F6C57-ABDE-3F39-E7BE-9A535A83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881D6-F761-B5EE-4EAF-B0017FF6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D7FF4-49BD-3CE2-5FAC-08B56B18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DC9AB-0F2B-0B4D-B952-DEDAF2F11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9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14EE3-185D-B654-FD36-35CF9B41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EC947-40A6-CD91-9029-4EF9FBBB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083D-A7E1-7EF5-C619-AD126FC9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1775F-C0DF-234D-B0F3-C8B95775F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0CCF-8659-397A-4189-F4474903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7572-684A-4D24-5330-27BE6A33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81DEC-3A05-1AB1-2CB1-6C88EC340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4C345-459B-E19C-5B42-69B5A187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6AAAC-C4B8-039E-D55A-3162108E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280CA-3CE1-B360-C7D8-C40B13F8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3C8A1-98DF-2249-9D2E-70B04B35D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55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6CC4-3EE1-AE76-542B-CDFB2B81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9E406-C50B-D380-4D47-7E0350661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57C8B-117D-667A-2B3F-A9C4FF77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3AFB1-E0F0-5E31-E73F-BDB51841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65F7D-7B1E-C1DD-0EF9-61BDB7F6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99958-1A56-E953-1EB6-82D51EE4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259A5-F5CE-2543-9CF7-F2413D735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8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39E421-4DD1-8F41-9C52-2383AF090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151C9A-F8CD-BF65-8FD9-C979BAAB4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DB7461-F100-8A33-2445-E2A19720EB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950141-AAA8-59DA-0D15-7C2CA5256A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89513-E480-09BB-7D6F-EB3A0DBC59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EB1EB7-8D3D-094F-8BB5-FED8862851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>
            <a:extLst>
              <a:ext uri="{FF2B5EF4-FFF2-40B4-BE49-F238E27FC236}">
                <a16:creationId xmlns:a16="http://schemas.microsoft.com/office/drawing/2014/main" id="{676A15D9-B5B4-71CF-5DA9-7B9AC065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8657" r="2875" b="18657"/>
          <a:stretch>
            <a:fillRect/>
          </a:stretch>
        </p:blipFill>
        <p:spPr bwMode="auto">
          <a:xfrm>
            <a:off x="601663" y="44450"/>
            <a:ext cx="801528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>
            <a:extLst>
              <a:ext uri="{FF2B5EF4-FFF2-40B4-BE49-F238E27FC236}">
                <a16:creationId xmlns:a16="http://schemas.microsoft.com/office/drawing/2014/main" id="{90DDF749-6D3C-B239-9633-6A58D67F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8657" r="2875" b="18657"/>
          <a:stretch>
            <a:fillRect/>
          </a:stretch>
        </p:blipFill>
        <p:spPr bwMode="auto">
          <a:xfrm>
            <a:off x="601663" y="44450"/>
            <a:ext cx="801528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1027">
            <a:extLst>
              <a:ext uri="{FF2B5EF4-FFF2-40B4-BE49-F238E27FC236}">
                <a16:creationId xmlns:a16="http://schemas.microsoft.com/office/drawing/2014/main" id="{AEF9D813-38C5-2996-4B83-865DA80C0882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1182688"/>
            <a:ext cx="2190750" cy="1760537"/>
            <a:chOff x="1008" y="1296"/>
            <a:chExt cx="768" cy="720"/>
          </a:xfrm>
        </p:grpSpPr>
        <p:sp>
          <p:nvSpPr>
            <p:cNvPr id="26628" name="Line 1028">
              <a:extLst>
                <a:ext uri="{FF2B5EF4-FFF2-40B4-BE49-F238E27FC236}">
                  <a16:creationId xmlns:a16="http://schemas.microsoft.com/office/drawing/2014/main" id="{AA02C4FB-1523-2CC2-31A4-11312FA68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Line 1029">
              <a:extLst>
                <a:ext uri="{FF2B5EF4-FFF2-40B4-BE49-F238E27FC236}">
                  <a16:creationId xmlns:a16="http://schemas.microsoft.com/office/drawing/2014/main" id="{64779EC5-03F4-818A-86FE-D3DF10EC7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132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Line 1030">
              <a:extLst>
                <a:ext uri="{FF2B5EF4-FFF2-40B4-BE49-F238E27FC236}">
                  <a16:creationId xmlns:a16="http://schemas.microsoft.com/office/drawing/2014/main" id="{10221CE0-5690-8A8D-43BB-8FAD05B29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1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Line 1031">
              <a:extLst>
                <a:ext uri="{FF2B5EF4-FFF2-40B4-BE49-F238E27FC236}">
                  <a16:creationId xmlns:a16="http://schemas.microsoft.com/office/drawing/2014/main" id="{832C270F-FD7B-6D67-A6EA-888CC1BB7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" y="129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2" name="Group 1032">
            <a:extLst>
              <a:ext uri="{FF2B5EF4-FFF2-40B4-BE49-F238E27FC236}">
                <a16:creationId xmlns:a16="http://schemas.microsoft.com/office/drawing/2014/main" id="{CCC88DDD-EE49-0E49-F527-71130E25748A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1176338"/>
            <a:ext cx="2190750" cy="1758950"/>
            <a:chOff x="1008" y="1296"/>
            <a:chExt cx="768" cy="720"/>
          </a:xfrm>
        </p:grpSpPr>
        <p:sp>
          <p:nvSpPr>
            <p:cNvPr id="26633" name="Line 1033">
              <a:extLst>
                <a:ext uri="{FF2B5EF4-FFF2-40B4-BE49-F238E27FC236}">
                  <a16:creationId xmlns:a16="http://schemas.microsoft.com/office/drawing/2014/main" id="{D825A31B-2359-9A4C-F8F1-4ABF43BA0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1034">
              <a:extLst>
                <a:ext uri="{FF2B5EF4-FFF2-40B4-BE49-F238E27FC236}">
                  <a16:creationId xmlns:a16="http://schemas.microsoft.com/office/drawing/2014/main" id="{4813C885-7C56-3E36-5EF6-F48735499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132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1035">
              <a:extLst>
                <a:ext uri="{FF2B5EF4-FFF2-40B4-BE49-F238E27FC236}">
                  <a16:creationId xmlns:a16="http://schemas.microsoft.com/office/drawing/2014/main" id="{54F1EB5F-0C1F-5EE7-6E28-3FD3E7362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1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1036">
              <a:extLst>
                <a:ext uri="{FF2B5EF4-FFF2-40B4-BE49-F238E27FC236}">
                  <a16:creationId xmlns:a16="http://schemas.microsoft.com/office/drawing/2014/main" id="{2A17E894-6499-2D27-A363-39A1F593E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" y="129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7" name="Group 1037">
            <a:extLst>
              <a:ext uri="{FF2B5EF4-FFF2-40B4-BE49-F238E27FC236}">
                <a16:creationId xmlns:a16="http://schemas.microsoft.com/office/drawing/2014/main" id="{075A0FB5-6E67-A73C-D921-950F6D0CE85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168400"/>
            <a:ext cx="2190750" cy="1758950"/>
            <a:chOff x="1008" y="1296"/>
            <a:chExt cx="768" cy="720"/>
          </a:xfrm>
        </p:grpSpPr>
        <p:sp>
          <p:nvSpPr>
            <p:cNvPr id="26638" name="Line 1038">
              <a:extLst>
                <a:ext uri="{FF2B5EF4-FFF2-40B4-BE49-F238E27FC236}">
                  <a16:creationId xmlns:a16="http://schemas.microsoft.com/office/drawing/2014/main" id="{ED11CC26-7DE8-5267-76FC-07772487E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039">
              <a:extLst>
                <a:ext uri="{FF2B5EF4-FFF2-40B4-BE49-F238E27FC236}">
                  <a16:creationId xmlns:a16="http://schemas.microsoft.com/office/drawing/2014/main" id="{BF07A186-F99D-FECF-0D9F-848928D7C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132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1040">
              <a:extLst>
                <a:ext uri="{FF2B5EF4-FFF2-40B4-BE49-F238E27FC236}">
                  <a16:creationId xmlns:a16="http://schemas.microsoft.com/office/drawing/2014/main" id="{FD5AE013-6E86-B16A-9577-5FB20E0B5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1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041">
              <a:extLst>
                <a:ext uri="{FF2B5EF4-FFF2-40B4-BE49-F238E27FC236}">
                  <a16:creationId xmlns:a16="http://schemas.microsoft.com/office/drawing/2014/main" id="{F46B2D92-540F-D834-37AD-9520BBD64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" y="129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2" name="Group 1042">
            <a:extLst>
              <a:ext uri="{FF2B5EF4-FFF2-40B4-BE49-F238E27FC236}">
                <a16:creationId xmlns:a16="http://schemas.microsoft.com/office/drawing/2014/main" id="{4DC47983-AC04-A6B4-B127-CC9BE5972E6F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935288"/>
            <a:ext cx="6299200" cy="1774825"/>
            <a:chOff x="1008" y="2013"/>
            <a:chExt cx="2208" cy="726"/>
          </a:xfrm>
        </p:grpSpPr>
        <p:grpSp>
          <p:nvGrpSpPr>
            <p:cNvPr id="26643" name="Group 1043">
              <a:extLst>
                <a:ext uri="{FF2B5EF4-FFF2-40B4-BE49-F238E27FC236}">
                  <a16:creationId xmlns:a16="http://schemas.microsoft.com/office/drawing/2014/main" id="{54FE9A54-2469-015E-BA02-032369A0F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019"/>
              <a:ext cx="768" cy="720"/>
              <a:chOff x="1008" y="1296"/>
              <a:chExt cx="768" cy="720"/>
            </a:xfrm>
          </p:grpSpPr>
          <p:sp>
            <p:nvSpPr>
              <p:cNvPr id="26644" name="Line 1044">
                <a:extLst>
                  <a:ext uri="{FF2B5EF4-FFF2-40B4-BE49-F238E27FC236}">
                    <a16:creationId xmlns:a16="http://schemas.microsoft.com/office/drawing/2014/main" id="{F673BDB8-D5AF-74D4-B31F-473751BA6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Line 1045">
                <a:extLst>
                  <a:ext uri="{FF2B5EF4-FFF2-40B4-BE49-F238E27FC236}">
                    <a16:creationId xmlns:a16="http://schemas.microsoft.com/office/drawing/2014/main" id="{E4F5154C-ABA5-CF5C-B878-C98E2143E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Line 1046">
                <a:extLst>
                  <a:ext uri="{FF2B5EF4-FFF2-40B4-BE49-F238E27FC236}">
                    <a16:creationId xmlns:a16="http://schemas.microsoft.com/office/drawing/2014/main" id="{17550E36-C0EF-0F53-F196-A72CF99FA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Line 1047">
                <a:extLst>
                  <a:ext uri="{FF2B5EF4-FFF2-40B4-BE49-F238E27FC236}">
                    <a16:creationId xmlns:a16="http://schemas.microsoft.com/office/drawing/2014/main" id="{6450D2A0-4A10-BAD7-4C7E-0C0FE4250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8" name="Group 1048">
              <a:extLst>
                <a:ext uri="{FF2B5EF4-FFF2-40B4-BE49-F238E27FC236}">
                  <a16:creationId xmlns:a16="http://schemas.microsoft.com/office/drawing/2014/main" id="{51A077EB-E1A6-DD3E-97AC-108EB089E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016"/>
              <a:ext cx="768" cy="720"/>
              <a:chOff x="1008" y="1296"/>
              <a:chExt cx="768" cy="720"/>
            </a:xfrm>
          </p:grpSpPr>
          <p:sp>
            <p:nvSpPr>
              <p:cNvPr id="26649" name="Line 1049">
                <a:extLst>
                  <a:ext uri="{FF2B5EF4-FFF2-40B4-BE49-F238E27FC236}">
                    <a16:creationId xmlns:a16="http://schemas.microsoft.com/office/drawing/2014/main" id="{E0F12898-52F4-633C-83A4-6E50C0011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Line 1050">
                <a:extLst>
                  <a:ext uri="{FF2B5EF4-FFF2-40B4-BE49-F238E27FC236}">
                    <a16:creationId xmlns:a16="http://schemas.microsoft.com/office/drawing/2014/main" id="{B0111069-C262-DDE5-B440-B9D505B0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Line 1051">
                <a:extLst>
                  <a:ext uri="{FF2B5EF4-FFF2-40B4-BE49-F238E27FC236}">
                    <a16:creationId xmlns:a16="http://schemas.microsoft.com/office/drawing/2014/main" id="{76657F30-4042-48B6-986D-CF07A7981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1052">
                <a:extLst>
                  <a:ext uri="{FF2B5EF4-FFF2-40B4-BE49-F238E27FC236}">
                    <a16:creationId xmlns:a16="http://schemas.microsoft.com/office/drawing/2014/main" id="{9CFD30DD-0C59-7CF0-F9D1-CCE9F110B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53" name="Group 1053">
              <a:extLst>
                <a:ext uri="{FF2B5EF4-FFF2-40B4-BE49-F238E27FC236}">
                  <a16:creationId xmlns:a16="http://schemas.microsoft.com/office/drawing/2014/main" id="{00EB4F03-6329-05AA-D9B8-B12AA5F2C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013"/>
              <a:ext cx="768" cy="720"/>
              <a:chOff x="1008" y="1296"/>
              <a:chExt cx="768" cy="720"/>
            </a:xfrm>
          </p:grpSpPr>
          <p:sp>
            <p:nvSpPr>
              <p:cNvPr id="26654" name="Line 1054">
                <a:extLst>
                  <a:ext uri="{FF2B5EF4-FFF2-40B4-BE49-F238E27FC236}">
                    <a16:creationId xmlns:a16="http://schemas.microsoft.com/office/drawing/2014/main" id="{CC437808-FD76-C1E9-5018-2A3519FC0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1055">
                <a:extLst>
                  <a:ext uri="{FF2B5EF4-FFF2-40B4-BE49-F238E27FC236}">
                    <a16:creationId xmlns:a16="http://schemas.microsoft.com/office/drawing/2014/main" id="{45C0D2FD-7D20-3C45-5311-EEEB48CCC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1056">
                <a:extLst>
                  <a:ext uri="{FF2B5EF4-FFF2-40B4-BE49-F238E27FC236}">
                    <a16:creationId xmlns:a16="http://schemas.microsoft.com/office/drawing/2014/main" id="{330874C8-1F7A-548E-F1C3-D89CBAA2C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1057">
                <a:extLst>
                  <a:ext uri="{FF2B5EF4-FFF2-40B4-BE49-F238E27FC236}">
                    <a16:creationId xmlns:a16="http://schemas.microsoft.com/office/drawing/2014/main" id="{9887D816-6651-6CFB-A0FA-370A3F01B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58" name="Group 1058">
            <a:extLst>
              <a:ext uri="{FF2B5EF4-FFF2-40B4-BE49-F238E27FC236}">
                <a16:creationId xmlns:a16="http://schemas.microsoft.com/office/drawing/2014/main" id="{E41B0962-31B5-FD2F-248E-BD6D81A7CB95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4710113"/>
            <a:ext cx="6299200" cy="1773237"/>
            <a:chOff x="1008" y="2013"/>
            <a:chExt cx="2208" cy="726"/>
          </a:xfrm>
        </p:grpSpPr>
        <p:grpSp>
          <p:nvGrpSpPr>
            <p:cNvPr id="26659" name="Group 1059">
              <a:extLst>
                <a:ext uri="{FF2B5EF4-FFF2-40B4-BE49-F238E27FC236}">
                  <a16:creationId xmlns:a16="http://schemas.microsoft.com/office/drawing/2014/main" id="{A98D0FF5-D75C-CD84-5318-EFF47E5E6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019"/>
              <a:ext cx="768" cy="720"/>
              <a:chOff x="1008" y="1296"/>
              <a:chExt cx="768" cy="720"/>
            </a:xfrm>
          </p:grpSpPr>
          <p:sp>
            <p:nvSpPr>
              <p:cNvPr id="26660" name="Line 1060">
                <a:extLst>
                  <a:ext uri="{FF2B5EF4-FFF2-40B4-BE49-F238E27FC236}">
                    <a16:creationId xmlns:a16="http://schemas.microsoft.com/office/drawing/2014/main" id="{D886BFBE-A482-A521-7B80-CDCD9F2E0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Line 1061">
                <a:extLst>
                  <a:ext uri="{FF2B5EF4-FFF2-40B4-BE49-F238E27FC236}">
                    <a16:creationId xmlns:a16="http://schemas.microsoft.com/office/drawing/2014/main" id="{48AFF0CD-B8AE-A233-EC0A-5DD71CA13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Line 1062">
                <a:extLst>
                  <a:ext uri="{FF2B5EF4-FFF2-40B4-BE49-F238E27FC236}">
                    <a16:creationId xmlns:a16="http://schemas.microsoft.com/office/drawing/2014/main" id="{48173EF8-20FC-D972-C610-539B33B04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Line 1063">
                <a:extLst>
                  <a:ext uri="{FF2B5EF4-FFF2-40B4-BE49-F238E27FC236}">
                    <a16:creationId xmlns:a16="http://schemas.microsoft.com/office/drawing/2014/main" id="{6A43E9F3-D822-6BF3-27DA-E611FA0CE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4" name="Group 1064">
              <a:extLst>
                <a:ext uri="{FF2B5EF4-FFF2-40B4-BE49-F238E27FC236}">
                  <a16:creationId xmlns:a16="http://schemas.microsoft.com/office/drawing/2014/main" id="{6B53260E-C2BF-BCB7-4E55-502B1C9C0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016"/>
              <a:ext cx="768" cy="720"/>
              <a:chOff x="1008" y="1296"/>
              <a:chExt cx="768" cy="720"/>
            </a:xfrm>
          </p:grpSpPr>
          <p:sp>
            <p:nvSpPr>
              <p:cNvPr id="26665" name="Line 1065">
                <a:extLst>
                  <a:ext uri="{FF2B5EF4-FFF2-40B4-BE49-F238E27FC236}">
                    <a16:creationId xmlns:a16="http://schemas.microsoft.com/office/drawing/2014/main" id="{EAFCC168-50B2-154E-6930-4938C1E0E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Line 1066">
                <a:extLst>
                  <a:ext uri="{FF2B5EF4-FFF2-40B4-BE49-F238E27FC236}">
                    <a16:creationId xmlns:a16="http://schemas.microsoft.com/office/drawing/2014/main" id="{908440AD-5A26-5296-0DB2-119041686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1067">
                <a:extLst>
                  <a:ext uri="{FF2B5EF4-FFF2-40B4-BE49-F238E27FC236}">
                    <a16:creationId xmlns:a16="http://schemas.microsoft.com/office/drawing/2014/main" id="{DD010343-DF1A-C7BA-A818-5AC6B6050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8" name="Line 1068">
                <a:extLst>
                  <a:ext uri="{FF2B5EF4-FFF2-40B4-BE49-F238E27FC236}">
                    <a16:creationId xmlns:a16="http://schemas.microsoft.com/office/drawing/2014/main" id="{72D9A201-754D-F561-E631-C4167516E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9" name="Group 1069">
              <a:extLst>
                <a:ext uri="{FF2B5EF4-FFF2-40B4-BE49-F238E27FC236}">
                  <a16:creationId xmlns:a16="http://schemas.microsoft.com/office/drawing/2014/main" id="{9ADB45CD-732B-6CE5-327E-3AAFA205D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013"/>
              <a:ext cx="768" cy="720"/>
              <a:chOff x="1008" y="1296"/>
              <a:chExt cx="768" cy="720"/>
            </a:xfrm>
          </p:grpSpPr>
          <p:sp>
            <p:nvSpPr>
              <p:cNvPr id="26670" name="Line 1070">
                <a:extLst>
                  <a:ext uri="{FF2B5EF4-FFF2-40B4-BE49-F238E27FC236}">
                    <a16:creationId xmlns:a16="http://schemas.microsoft.com/office/drawing/2014/main" id="{C87AD8E3-9733-FBFD-B04C-52760C2F8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Line 1071">
                <a:extLst>
                  <a:ext uri="{FF2B5EF4-FFF2-40B4-BE49-F238E27FC236}">
                    <a16:creationId xmlns:a16="http://schemas.microsoft.com/office/drawing/2014/main" id="{C3A98B2F-3BAC-E623-A05C-537B0AFB3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Line 1072">
                <a:extLst>
                  <a:ext uri="{FF2B5EF4-FFF2-40B4-BE49-F238E27FC236}">
                    <a16:creationId xmlns:a16="http://schemas.microsoft.com/office/drawing/2014/main" id="{58B2293A-24BC-CB86-0ED9-8ADE3E50F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1073">
                <a:extLst>
                  <a:ext uri="{FF2B5EF4-FFF2-40B4-BE49-F238E27FC236}">
                    <a16:creationId xmlns:a16="http://schemas.microsoft.com/office/drawing/2014/main" id="{ABD75FE0-424D-04B1-E034-659E7BA94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674" name="Group 1074">
            <a:extLst>
              <a:ext uri="{FF2B5EF4-FFF2-40B4-BE49-F238E27FC236}">
                <a16:creationId xmlns:a16="http://schemas.microsoft.com/office/drawing/2014/main" id="{3ACD1031-82CB-ACB1-9074-FAB6E02BCA9F}"/>
              </a:ext>
            </a:extLst>
          </p:cNvPr>
          <p:cNvGrpSpPr>
            <a:grpSpLocks/>
          </p:cNvGrpSpPr>
          <p:nvPr/>
        </p:nvGrpSpPr>
        <p:grpSpPr bwMode="auto">
          <a:xfrm>
            <a:off x="3513138" y="0"/>
            <a:ext cx="4405312" cy="968375"/>
            <a:chOff x="1436" y="812"/>
            <a:chExt cx="1544" cy="396"/>
          </a:xfrm>
        </p:grpSpPr>
        <p:sp>
          <p:nvSpPr>
            <p:cNvPr id="26675" name="Line 1075">
              <a:extLst>
                <a:ext uri="{FF2B5EF4-FFF2-40B4-BE49-F238E27FC236}">
                  <a16:creationId xmlns:a16="http://schemas.microsoft.com/office/drawing/2014/main" id="{D6F69DB8-E631-D580-F15A-F54FFD0F7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1076">
              <a:extLst>
                <a:ext uri="{FF2B5EF4-FFF2-40B4-BE49-F238E27FC236}">
                  <a16:creationId xmlns:a16="http://schemas.microsoft.com/office/drawing/2014/main" id="{8EA7A68E-5C91-9564-1F00-7B35B4425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Line 1077">
              <a:extLst>
                <a:ext uri="{FF2B5EF4-FFF2-40B4-BE49-F238E27FC236}">
                  <a16:creationId xmlns:a16="http://schemas.microsoft.com/office/drawing/2014/main" id="{18BDCF2A-282C-FC08-7386-8645E3DCE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78" name="Group 1078">
            <a:extLst>
              <a:ext uri="{FF2B5EF4-FFF2-40B4-BE49-F238E27FC236}">
                <a16:creationId xmlns:a16="http://schemas.microsoft.com/office/drawing/2014/main" id="{315CCD04-90F5-FBFA-4A58-515EE2755AF7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1789113"/>
            <a:ext cx="4403725" cy="968375"/>
            <a:chOff x="1436" y="812"/>
            <a:chExt cx="1544" cy="396"/>
          </a:xfrm>
        </p:grpSpPr>
        <p:sp>
          <p:nvSpPr>
            <p:cNvPr id="26679" name="Line 1079">
              <a:extLst>
                <a:ext uri="{FF2B5EF4-FFF2-40B4-BE49-F238E27FC236}">
                  <a16:creationId xmlns:a16="http://schemas.microsoft.com/office/drawing/2014/main" id="{ADBF7D81-941B-1514-20C1-1452824D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1080">
              <a:extLst>
                <a:ext uri="{FF2B5EF4-FFF2-40B4-BE49-F238E27FC236}">
                  <a16:creationId xmlns:a16="http://schemas.microsoft.com/office/drawing/2014/main" id="{F4BD3704-5167-FCAA-5FE9-94F730A35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1081">
              <a:extLst>
                <a:ext uri="{FF2B5EF4-FFF2-40B4-BE49-F238E27FC236}">
                  <a16:creationId xmlns:a16="http://schemas.microsoft.com/office/drawing/2014/main" id="{2F0802F9-6089-D72A-75E6-F0338ABE87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82" name="Group 1082">
            <a:extLst>
              <a:ext uri="{FF2B5EF4-FFF2-40B4-BE49-F238E27FC236}">
                <a16:creationId xmlns:a16="http://schemas.microsoft.com/office/drawing/2014/main" id="{572D3F9D-2C6A-AFCA-2491-DE84A75DF1FE}"/>
              </a:ext>
            </a:extLst>
          </p:cNvPr>
          <p:cNvGrpSpPr>
            <a:grpSpLocks/>
          </p:cNvGrpSpPr>
          <p:nvPr/>
        </p:nvGrpSpPr>
        <p:grpSpPr bwMode="auto">
          <a:xfrm>
            <a:off x="3387725" y="3529013"/>
            <a:ext cx="4405313" cy="968375"/>
            <a:chOff x="1436" y="812"/>
            <a:chExt cx="1544" cy="396"/>
          </a:xfrm>
        </p:grpSpPr>
        <p:sp>
          <p:nvSpPr>
            <p:cNvPr id="26683" name="Line 1083">
              <a:extLst>
                <a:ext uri="{FF2B5EF4-FFF2-40B4-BE49-F238E27FC236}">
                  <a16:creationId xmlns:a16="http://schemas.microsoft.com/office/drawing/2014/main" id="{C1F90F0F-807D-53E9-88C0-92B6BB83E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Line 1084">
              <a:extLst>
                <a:ext uri="{FF2B5EF4-FFF2-40B4-BE49-F238E27FC236}">
                  <a16:creationId xmlns:a16="http://schemas.microsoft.com/office/drawing/2014/main" id="{EB458E5A-2FDA-E4CD-E0E3-0BC61BD7D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1085">
              <a:extLst>
                <a:ext uri="{FF2B5EF4-FFF2-40B4-BE49-F238E27FC236}">
                  <a16:creationId xmlns:a16="http://schemas.microsoft.com/office/drawing/2014/main" id="{FD2A60D8-486F-C1AD-78EF-9CD52C168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86" name="Line 1086">
            <a:extLst>
              <a:ext uri="{FF2B5EF4-FFF2-40B4-BE49-F238E27FC236}">
                <a16:creationId xmlns:a16="http://schemas.microsoft.com/office/drawing/2014/main" id="{C47729E8-122F-C380-3DDD-F997D10C70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3838" y="3519488"/>
            <a:ext cx="411162" cy="938212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5" name="Text Box 63">
            <a:extLst>
              <a:ext uri="{FF2B5EF4-FFF2-40B4-BE49-F238E27FC236}">
                <a16:creationId xmlns:a16="http://schemas.microsoft.com/office/drawing/2014/main" id="{3033A82A-63ED-4190-703B-F40384DD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6888"/>
            <a:ext cx="9144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92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Characteristics of unit cells</a:t>
            </a:r>
          </a:p>
          <a:p>
            <a:pPr lvl="1"/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Contain all chemical and structural features of the entire crystal</a:t>
            </a:r>
          </a:p>
          <a:p>
            <a:pPr lvl="1"/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Enclose space</a:t>
            </a:r>
          </a:p>
          <a:p>
            <a:pPr lvl="1"/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Have parallel walls - 4 (2 pairs) if planar and 6 (3 pairs) if 3-dimensional </a:t>
            </a:r>
          </a:p>
          <a:p>
            <a:pPr lvl="1"/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Translating (moving) one parallel to its walls will result in an identical  unit, i.e., it will not be possible to distinguish the moved cell from the original one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C0DBB273-0B76-2792-4081-8EE1D74E0E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5113" cy="6858000"/>
            <a:chOff x="0" y="0"/>
            <a:chExt cx="5767" cy="4320"/>
          </a:xfrm>
        </p:grpSpPr>
        <p:pic>
          <p:nvPicPr>
            <p:cNvPr id="20483" name="Picture 3">
              <a:extLst>
                <a:ext uri="{FF2B5EF4-FFF2-40B4-BE49-F238E27FC236}">
                  <a16:creationId xmlns:a16="http://schemas.microsoft.com/office/drawing/2014/main" id="{C949BC67-EF79-3E41-348B-7B1ED09F4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3" b="2879"/>
            <a:stretch>
              <a:fillRect/>
            </a:stretch>
          </p:blipFill>
          <p:spPr bwMode="auto">
            <a:xfrm>
              <a:off x="0" y="0"/>
              <a:ext cx="3224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>
              <a:extLst>
                <a:ext uri="{FF2B5EF4-FFF2-40B4-BE49-F238E27FC236}">
                  <a16:creationId xmlns:a16="http://schemas.microsoft.com/office/drawing/2014/main" id="{B52B9807-3C66-C6EC-2096-C02C3E2F6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75" b="2892"/>
            <a:stretch>
              <a:fillRect/>
            </a:stretch>
          </p:blipFill>
          <p:spPr bwMode="auto">
            <a:xfrm>
              <a:off x="2873" y="0"/>
              <a:ext cx="2894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5203BCE7-6DC7-0DCA-DAC4-996284D87FD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057400"/>
            <a:ext cx="1219200" cy="1143000"/>
            <a:chOff x="1008" y="1296"/>
            <a:chExt cx="768" cy="720"/>
          </a:xfrm>
        </p:grpSpPr>
        <p:sp>
          <p:nvSpPr>
            <p:cNvPr id="20486" name="Line 6">
              <a:extLst>
                <a:ext uri="{FF2B5EF4-FFF2-40B4-BE49-F238E27FC236}">
                  <a16:creationId xmlns:a16="http://schemas.microsoft.com/office/drawing/2014/main" id="{451A0DDD-E208-5923-B1AD-14D335643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7">
              <a:extLst>
                <a:ext uri="{FF2B5EF4-FFF2-40B4-BE49-F238E27FC236}">
                  <a16:creationId xmlns:a16="http://schemas.microsoft.com/office/drawing/2014/main" id="{35744E99-5525-25AF-3FE6-B3C8804BF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132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8">
              <a:extLst>
                <a:ext uri="{FF2B5EF4-FFF2-40B4-BE49-F238E27FC236}">
                  <a16:creationId xmlns:a16="http://schemas.microsoft.com/office/drawing/2014/main" id="{5F3D843D-0B9F-6AAB-34F7-2FEED9F30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1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9">
              <a:extLst>
                <a:ext uri="{FF2B5EF4-FFF2-40B4-BE49-F238E27FC236}">
                  <a16:creationId xmlns:a16="http://schemas.microsoft.com/office/drawing/2014/main" id="{8B08CD89-BEE5-FEA3-64C4-100CF0959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" y="129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0" name="Group 10">
            <a:extLst>
              <a:ext uri="{FF2B5EF4-FFF2-40B4-BE49-F238E27FC236}">
                <a16:creationId xmlns:a16="http://schemas.microsoft.com/office/drawing/2014/main" id="{5DA5B738-15C7-304F-5146-624A491D996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052638"/>
            <a:ext cx="1219200" cy="1143000"/>
            <a:chOff x="1008" y="1296"/>
            <a:chExt cx="768" cy="720"/>
          </a:xfrm>
        </p:grpSpPr>
        <p:sp>
          <p:nvSpPr>
            <p:cNvPr id="20491" name="Line 11">
              <a:extLst>
                <a:ext uri="{FF2B5EF4-FFF2-40B4-BE49-F238E27FC236}">
                  <a16:creationId xmlns:a16="http://schemas.microsoft.com/office/drawing/2014/main" id="{DCEA52C4-A573-F310-CE6C-C697994AC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>
              <a:extLst>
                <a:ext uri="{FF2B5EF4-FFF2-40B4-BE49-F238E27FC236}">
                  <a16:creationId xmlns:a16="http://schemas.microsoft.com/office/drawing/2014/main" id="{9CA667C7-E34F-38AA-5EBA-980AD1C65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132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>
              <a:extLst>
                <a:ext uri="{FF2B5EF4-FFF2-40B4-BE49-F238E27FC236}">
                  <a16:creationId xmlns:a16="http://schemas.microsoft.com/office/drawing/2014/main" id="{8388D552-EDD8-F3BE-53C1-B2977FCD0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1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4">
              <a:extLst>
                <a:ext uri="{FF2B5EF4-FFF2-40B4-BE49-F238E27FC236}">
                  <a16:creationId xmlns:a16="http://schemas.microsoft.com/office/drawing/2014/main" id="{1628C134-0109-5241-32BF-E51BC1213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" y="129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5">
            <a:extLst>
              <a:ext uri="{FF2B5EF4-FFF2-40B4-BE49-F238E27FC236}">
                <a16:creationId xmlns:a16="http://schemas.microsoft.com/office/drawing/2014/main" id="{9BFFCA31-2EC4-F6B2-2317-D742A482B11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047875"/>
            <a:ext cx="1219200" cy="1143000"/>
            <a:chOff x="1008" y="1296"/>
            <a:chExt cx="768" cy="720"/>
          </a:xfrm>
        </p:grpSpPr>
        <p:sp>
          <p:nvSpPr>
            <p:cNvPr id="20496" name="Line 16">
              <a:extLst>
                <a:ext uri="{FF2B5EF4-FFF2-40B4-BE49-F238E27FC236}">
                  <a16:creationId xmlns:a16="http://schemas.microsoft.com/office/drawing/2014/main" id="{5E7DFDC8-4377-6769-360C-A06407EA0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7">
              <a:extLst>
                <a:ext uri="{FF2B5EF4-FFF2-40B4-BE49-F238E27FC236}">
                  <a16:creationId xmlns:a16="http://schemas.microsoft.com/office/drawing/2014/main" id="{8EB5BD24-E4B5-CA13-BBCA-E3E00FEB0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132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8">
              <a:extLst>
                <a:ext uri="{FF2B5EF4-FFF2-40B4-BE49-F238E27FC236}">
                  <a16:creationId xmlns:a16="http://schemas.microsoft.com/office/drawing/2014/main" id="{67326B7B-303C-497F-B401-CBF8D0B39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16"/>
              <a:ext cx="76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19">
              <a:extLst>
                <a:ext uri="{FF2B5EF4-FFF2-40B4-BE49-F238E27FC236}">
                  <a16:creationId xmlns:a16="http://schemas.microsoft.com/office/drawing/2014/main" id="{B66435E2-A13A-8755-F90F-19EA4A091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35" y="1296"/>
              <a:ext cx="6" cy="6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">
            <a:extLst>
              <a:ext uri="{FF2B5EF4-FFF2-40B4-BE49-F238E27FC236}">
                <a16:creationId xmlns:a16="http://schemas.microsoft.com/office/drawing/2014/main" id="{1B28B218-8628-DE11-D2B9-3A0DC8A48F7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95638"/>
            <a:ext cx="3505200" cy="1152525"/>
            <a:chOff x="1008" y="2013"/>
            <a:chExt cx="2208" cy="726"/>
          </a:xfrm>
        </p:grpSpPr>
        <p:grpSp>
          <p:nvGrpSpPr>
            <p:cNvPr id="20501" name="Group 21">
              <a:extLst>
                <a:ext uri="{FF2B5EF4-FFF2-40B4-BE49-F238E27FC236}">
                  <a16:creationId xmlns:a16="http://schemas.microsoft.com/office/drawing/2014/main" id="{2E6D4498-E6B0-AD0A-9287-3744D5EB4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019"/>
              <a:ext cx="768" cy="720"/>
              <a:chOff x="1008" y="1296"/>
              <a:chExt cx="768" cy="720"/>
            </a:xfrm>
          </p:grpSpPr>
          <p:sp>
            <p:nvSpPr>
              <p:cNvPr id="20502" name="Line 22">
                <a:extLst>
                  <a:ext uri="{FF2B5EF4-FFF2-40B4-BE49-F238E27FC236}">
                    <a16:creationId xmlns:a16="http://schemas.microsoft.com/office/drawing/2014/main" id="{5639C2A7-FAF2-97B0-AF34-9F8284F72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23">
                <a:extLst>
                  <a:ext uri="{FF2B5EF4-FFF2-40B4-BE49-F238E27FC236}">
                    <a16:creationId xmlns:a16="http://schemas.microsoft.com/office/drawing/2014/main" id="{2A1E62D6-6A84-6B8E-726D-859FDC8D5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Line 24">
                <a:extLst>
                  <a:ext uri="{FF2B5EF4-FFF2-40B4-BE49-F238E27FC236}">
                    <a16:creationId xmlns:a16="http://schemas.microsoft.com/office/drawing/2014/main" id="{DC0BB7DE-4826-D49F-5537-B49B35F68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Line 25">
                <a:extLst>
                  <a:ext uri="{FF2B5EF4-FFF2-40B4-BE49-F238E27FC236}">
                    <a16:creationId xmlns:a16="http://schemas.microsoft.com/office/drawing/2014/main" id="{C16BA76F-E747-0111-A12A-20C10FA31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6" name="Group 26">
              <a:extLst>
                <a:ext uri="{FF2B5EF4-FFF2-40B4-BE49-F238E27FC236}">
                  <a16:creationId xmlns:a16="http://schemas.microsoft.com/office/drawing/2014/main" id="{2D0559E9-C221-F06A-4952-0E633F57D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016"/>
              <a:ext cx="768" cy="720"/>
              <a:chOff x="1008" y="1296"/>
              <a:chExt cx="768" cy="720"/>
            </a:xfrm>
          </p:grpSpPr>
          <p:sp>
            <p:nvSpPr>
              <p:cNvPr id="20507" name="Line 27">
                <a:extLst>
                  <a:ext uri="{FF2B5EF4-FFF2-40B4-BE49-F238E27FC236}">
                    <a16:creationId xmlns:a16="http://schemas.microsoft.com/office/drawing/2014/main" id="{120E4E10-A7AA-4D2B-18DF-0F7ABD8F6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Line 28">
                <a:extLst>
                  <a:ext uri="{FF2B5EF4-FFF2-40B4-BE49-F238E27FC236}">
                    <a16:creationId xmlns:a16="http://schemas.microsoft.com/office/drawing/2014/main" id="{C905FDD5-36B6-A240-2E71-BD9D9D394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Line 29">
                <a:extLst>
                  <a:ext uri="{FF2B5EF4-FFF2-40B4-BE49-F238E27FC236}">
                    <a16:creationId xmlns:a16="http://schemas.microsoft.com/office/drawing/2014/main" id="{49301E44-964A-98C8-52CB-23C8BDC35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Line 30">
                <a:extLst>
                  <a:ext uri="{FF2B5EF4-FFF2-40B4-BE49-F238E27FC236}">
                    <a16:creationId xmlns:a16="http://schemas.microsoft.com/office/drawing/2014/main" id="{C3819FAE-E417-AD63-B190-1AF78FCE6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11" name="Group 31">
              <a:extLst>
                <a:ext uri="{FF2B5EF4-FFF2-40B4-BE49-F238E27FC236}">
                  <a16:creationId xmlns:a16="http://schemas.microsoft.com/office/drawing/2014/main" id="{878451EC-8785-F71E-A813-456F54F01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013"/>
              <a:ext cx="768" cy="720"/>
              <a:chOff x="1008" y="1296"/>
              <a:chExt cx="768" cy="720"/>
            </a:xfrm>
          </p:grpSpPr>
          <p:sp>
            <p:nvSpPr>
              <p:cNvPr id="20512" name="Line 32">
                <a:extLst>
                  <a:ext uri="{FF2B5EF4-FFF2-40B4-BE49-F238E27FC236}">
                    <a16:creationId xmlns:a16="http://schemas.microsoft.com/office/drawing/2014/main" id="{C0C1ADA9-D371-5941-1DD6-F9F6F0CFA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Line 33">
                <a:extLst>
                  <a:ext uri="{FF2B5EF4-FFF2-40B4-BE49-F238E27FC236}">
                    <a16:creationId xmlns:a16="http://schemas.microsoft.com/office/drawing/2014/main" id="{629BE13F-10E7-AD80-25F0-5AD0EDA6D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Line 34">
                <a:extLst>
                  <a:ext uri="{FF2B5EF4-FFF2-40B4-BE49-F238E27FC236}">
                    <a16:creationId xmlns:a16="http://schemas.microsoft.com/office/drawing/2014/main" id="{9DBEA4F2-922F-2BB1-F12A-C67A8403D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Line 35">
                <a:extLst>
                  <a:ext uri="{FF2B5EF4-FFF2-40B4-BE49-F238E27FC236}">
                    <a16:creationId xmlns:a16="http://schemas.microsoft.com/office/drawing/2014/main" id="{E6E973CF-DD08-9116-D632-DF6044F03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516" name="Group 36">
            <a:extLst>
              <a:ext uri="{FF2B5EF4-FFF2-40B4-BE49-F238E27FC236}">
                <a16:creationId xmlns:a16="http://schemas.microsoft.com/office/drawing/2014/main" id="{B8FBD699-A32A-3231-8D1B-647060F1A493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4348163"/>
            <a:ext cx="3505200" cy="1152525"/>
            <a:chOff x="1008" y="2013"/>
            <a:chExt cx="2208" cy="726"/>
          </a:xfrm>
        </p:grpSpPr>
        <p:grpSp>
          <p:nvGrpSpPr>
            <p:cNvPr id="20517" name="Group 37">
              <a:extLst>
                <a:ext uri="{FF2B5EF4-FFF2-40B4-BE49-F238E27FC236}">
                  <a16:creationId xmlns:a16="http://schemas.microsoft.com/office/drawing/2014/main" id="{A3B6E47E-72C1-77AB-72EB-85A15BEF2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019"/>
              <a:ext cx="768" cy="720"/>
              <a:chOff x="1008" y="1296"/>
              <a:chExt cx="768" cy="720"/>
            </a:xfrm>
          </p:grpSpPr>
          <p:sp>
            <p:nvSpPr>
              <p:cNvPr id="20518" name="Line 38">
                <a:extLst>
                  <a:ext uri="{FF2B5EF4-FFF2-40B4-BE49-F238E27FC236}">
                    <a16:creationId xmlns:a16="http://schemas.microsoft.com/office/drawing/2014/main" id="{08A74314-EA2B-A79E-C0E6-7F1C06D29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Line 39">
                <a:extLst>
                  <a:ext uri="{FF2B5EF4-FFF2-40B4-BE49-F238E27FC236}">
                    <a16:creationId xmlns:a16="http://schemas.microsoft.com/office/drawing/2014/main" id="{E9B74020-DBCD-398D-6AAE-F81F480CE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Line 40">
                <a:extLst>
                  <a:ext uri="{FF2B5EF4-FFF2-40B4-BE49-F238E27FC236}">
                    <a16:creationId xmlns:a16="http://schemas.microsoft.com/office/drawing/2014/main" id="{0A51D5EF-02FF-9453-2C32-F064369A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Line 41">
                <a:extLst>
                  <a:ext uri="{FF2B5EF4-FFF2-40B4-BE49-F238E27FC236}">
                    <a16:creationId xmlns:a16="http://schemas.microsoft.com/office/drawing/2014/main" id="{9A5B9470-59AF-57D1-0A09-C44F6E0DC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42">
              <a:extLst>
                <a:ext uri="{FF2B5EF4-FFF2-40B4-BE49-F238E27FC236}">
                  <a16:creationId xmlns:a16="http://schemas.microsoft.com/office/drawing/2014/main" id="{89978908-D1F7-232B-BAA2-94ACB5A14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016"/>
              <a:ext cx="768" cy="720"/>
              <a:chOff x="1008" y="1296"/>
              <a:chExt cx="768" cy="720"/>
            </a:xfrm>
          </p:grpSpPr>
          <p:sp>
            <p:nvSpPr>
              <p:cNvPr id="20523" name="Line 43">
                <a:extLst>
                  <a:ext uri="{FF2B5EF4-FFF2-40B4-BE49-F238E27FC236}">
                    <a16:creationId xmlns:a16="http://schemas.microsoft.com/office/drawing/2014/main" id="{F650D894-790D-7774-EF78-E33D200FB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Line 44">
                <a:extLst>
                  <a:ext uri="{FF2B5EF4-FFF2-40B4-BE49-F238E27FC236}">
                    <a16:creationId xmlns:a16="http://schemas.microsoft.com/office/drawing/2014/main" id="{95AC9B13-7A89-58CF-9761-DE3B1338B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Line 45">
                <a:extLst>
                  <a:ext uri="{FF2B5EF4-FFF2-40B4-BE49-F238E27FC236}">
                    <a16:creationId xmlns:a16="http://schemas.microsoft.com/office/drawing/2014/main" id="{B62D757B-3909-714A-E270-1F40D4808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Line 46">
                <a:extLst>
                  <a:ext uri="{FF2B5EF4-FFF2-40B4-BE49-F238E27FC236}">
                    <a16:creationId xmlns:a16="http://schemas.microsoft.com/office/drawing/2014/main" id="{69A366EF-2A2A-EB05-5C9C-AC921663F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7" name="Group 47">
              <a:extLst>
                <a:ext uri="{FF2B5EF4-FFF2-40B4-BE49-F238E27FC236}">
                  <a16:creationId xmlns:a16="http://schemas.microsoft.com/office/drawing/2014/main" id="{58EA914F-F951-3689-4CDE-14EC79B34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013"/>
              <a:ext cx="768" cy="720"/>
              <a:chOff x="1008" y="1296"/>
              <a:chExt cx="768" cy="720"/>
            </a:xfrm>
          </p:grpSpPr>
          <p:sp>
            <p:nvSpPr>
              <p:cNvPr id="20528" name="Line 48">
                <a:extLst>
                  <a:ext uri="{FF2B5EF4-FFF2-40B4-BE49-F238E27FC236}">
                    <a16:creationId xmlns:a16="http://schemas.microsoft.com/office/drawing/2014/main" id="{88E0DFB2-FD6F-155E-1AF3-BB873D930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9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Line 49">
                <a:extLst>
                  <a:ext uri="{FF2B5EF4-FFF2-40B4-BE49-F238E27FC236}">
                    <a16:creationId xmlns:a16="http://schemas.microsoft.com/office/drawing/2014/main" id="{7C755779-4902-C1E7-8F81-D8E10CF30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" y="132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Line 50">
                <a:extLst>
                  <a:ext uri="{FF2B5EF4-FFF2-40B4-BE49-F238E27FC236}">
                    <a16:creationId xmlns:a16="http://schemas.microsoft.com/office/drawing/2014/main" id="{3812845C-2124-5C12-E95E-AEBEE99BA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Line 51">
                <a:extLst>
                  <a:ext uri="{FF2B5EF4-FFF2-40B4-BE49-F238E27FC236}">
                    <a16:creationId xmlns:a16="http://schemas.microsoft.com/office/drawing/2014/main" id="{B528C060-27AB-C0E5-5CA7-3DA95D118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296"/>
                <a:ext cx="6" cy="6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532" name="Group 52">
            <a:extLst>
              <a:ext uri="{FF2B5EF4-FFF2-40B4-BE49-F238E27FC236}">
                <a16:creationId xmlns:a16="http://schemas.microsoft.com/office/drawing/2014/main" id="{3036EF0F-4049-5641-F03D-44FBF6EB600A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289050"/>
            <a:ext cx="2451100" cy="628650"/>
            <a:chOff x="1436" y="812"/>
            <a:chExt cx="1544" cy="396"/>
          </a:xfrm>
        </p:grpSpPr>
        <p:sp>
          <p:nvSpPr>
            <p:cNvPr id="20533" name="Line 53">
              <a:extLst>
                <a:ext uri="{FF2B5EF4-FFF2-40B4-BE49-F238E27FC236}">
                  <a16:creationId xmlns:a16="http://schemas.microsoft.com/office/drawing/2014/main" id="{FB45FEB4-D56D-826A-840D-E228D3464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Line 54">
              <a:extLst>
                <a:ext uri="{FF2B5EF4-FFF2-40B4-BE49-F238E27FC236}">
                  <a16:creationId xmlns:a16="http://schemas.microsoft.com/office/drawing/2014/main" id="{1EA38637-2433-6BFA-75C3-2AFBA6BB6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Line 55">
              <a:extLst>
                <a:ext uri="{FF2B5EF4-FFF2-40B4-BE49-F238E27FC236}">
                  <a16:creationId xmlns:a16="http://schemas.microsoft.com/office/drawing/2014/main" id="{8BB17615-E9B5-27C9-7362-AA886E4BF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6" name="Group 56">
            <a:extLst>
              <a:ext uri="{FF2B5EF4-FFF2-40B4-BE49-F238E27FC236}">
                <a16:creationId xmlns:a16="http://schemas.microsoft.com/office/drawing/2014/main" id="{79355740-DFFD-F974-046C-34FC0F6BB112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2451100"/>
            <a:ext cx="2451100" cy="628650"/>
            <a:chOff x="1436" y="812"/>
            <a:chExt cx="1544" cy="396"/>
          </a:xfrm>
        </p:grpSpPr>
        <p:sp>
          <p:nvSpPr>
            <p:cNvPr id="20537" name="Line 57">
              <a:extLst>
                <a:ext uri="{FF2B5EF4-FFF2-40B4-BE49-F238E27FC236}">
                  <a16:creationId xmlns:a16="http://schemas.microsoft.com/office/drawing/2014/main" id="{F1D3E4C3-0528-DA66-B010-72646DBED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Line 58">
              <a:extLst>
                <a:ext uri="{FF2B5EF4-FFF2-40B4-BE49-F238E27FC236}">
                  <a16:creationId xmlns:a16="http://schemas.microsoft.com/office/drawing/2014/main" id="{4FF97347-EA81-7F1D-4557-7E68DEF0E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59">
              <a:extLst>
                <a:ext uri="{FF2B5EF4-FFF2-40B4-BE49-F238E27FC236}">
                  <a16:creationId xmlns:a16="http://schemas.microsoft.com/office/drawing/2014/main" id="{60BC3FED-7CFA-1F90-DCCC-C742F9198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40" name="Group 60">
            <a:extLst>
              <a:ext uri="{FF2B5EF4-FFF2-40B4-BE49-F238E27FC236}">
                <a16:creationId xmlns:a16="http://schemas.microsoft.com/office/drawing/2014/main" id="{D60075B4-AC28-8C5C-DC09-564F6A0E9B0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451100" cy="628650"/>
            <a:chOff x="1436" y="812"/>
            <a:chExt cx="1544" cy="396"/>
          </a:xfrm>
        </p:grpSpPr>
        <p:sp>
          <p:nvSpPr>
            <p:cNvPr id="20541" name="Line 61">
              <a:extLst>
                <a:ext uri="{FF2B5EF4-FFF2-40B4-BE49-F238E27FC236}">
                  <a16:creationId xmlns:a16="http://schemas.microsoft.com/office/drawing/2014/main" id="{EA9C2D9F-275F-677C-19A9-F3042BA2C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62">
              <a:extLst>
                <a:ext uri="{FF2B5EF4-FFF2-40B4-BE49-F238E27FC236}">
                  <a16:creationId xmlns:a16="http://schemas.microsoft.com/office/drawing/2014/main" id="{D036AC5F-6D02-BFAA-FDDE-463960381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Line 63">
              <a:extLst>
                <a:ext uri="{FF2B5EF4-FFF2-40B4-BE49-F238E27FC236}">
                  <a16:creationId xmlns:a16="http://schemas.microsoft.com/office/drawing/2014/main" id="{7101850A-3196-69BC-6D74-7DC59297E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44" name="Group 64">
            <a:extLst>
              <a:ext uri="{FF2B5EF4-FFF2-40B4-BE49-F238E27FC236}">
                <a16:creationId xmlns:a16="http://schemas.microsoft.com/office/drawing/2014/main" id="{2495B5FD-2209-E531-DFB3-4FA6FADC9E8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575050"/>
            <a:ext cx="2451100" cy="628650"/>
            <a:chOff x="1436" y="812"/>
            <a:chExt cx="1544" cy="396"/>
          </a:xfrm>
        </p:grpSpPr>
        <p:sp>
          <p:nvSpPr>
            <p:cNvPr id="20545" name="Line 65">
              <a:extLst>
                <a:ext uri="{FF2B5EF4-FFF2-40B4-BE49-F238E27FC236}">
                  <a16:creationId xmlns:a16="http://schemas.microsoft.com/office/drawing/2014/main" id="{1F7ED4EE-B60F-A259-F229-D92C6B121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Line 66">
              <a:extLst>
                <a:ext uri="{FF2B5EF4-FFF2-40B4-BE49-F238E27FC236}">
                  <a16:creationId xmlns:a16="http://schemas.microsoft.com/office/drawing/2014/main" id="{559E7DFF-02F8-613E-3829-5352B8639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" y="824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Line 67">
              <a:extLst>
                <a:ext uri="{FF2B5EF4-FFF2-40B4-BE49-F238E27FC236}">
                  <a16:creationId xmlns:a16="http://schemas.microsoft.com/office/drawing/2014/main" id="{785DD40C-52D8-56B1-9F59-80F04D095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812"/>
              <a:ext cx="144" cy="384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7" name="Group 21">
            <a:extLst>
              <a:ext uri="{FF2B5EF4-FFF2-40B4-BE49-F238E27FC236}">
                <a16:creationId xmlns:a16="http://schemas.microsoft.com/office/drawing/2014/main" id="{5C1E9AB2-0343-3623-B86A-BB2194C4A735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0"/>
            <a:ext cx="9363075" cy="6858000"/>
            <a:chOff x="-68" y="0"/>
            <a:chExt cx="5898" cy="4320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7836ABB2-FA5E-8F72-1D0A-4463675AA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" r="17241"/>
            <a:stretch>
              <a:fillRect/>
            </a:stretch>
          </p:blipFill>
          <p:spPr bwMode="auto">
            <a:xfrm>
              <a:off x="3168" y="0"/>
              <a:ext cx="266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20">
              <a:extLst>
                <a:ext uri="{FF2B5EF4-FFF2-40B4-BE49-F238E27FC236}">
                  <a16:creationId xmlns:a16="http://schemas.microsoft.com/office/drawing/2014/main" id="{EAC8E377-8E99-4D58-8477-4A5344FA5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"/>
            <a:stretch>
              <a:fillRect/>
            </a:stretch>
          </p:blipFill>
          <p:spPr bwMode="auto">
            <a:xfrm>
              <a:off x="-68" y="0"/>
              <a:ext cx="3236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Group 5">
            <a:extLst>
              <a:ext uri="{FF2B5EF4-FFF2-40B4-BE49-F238E27FC236}">
                <a16:creationId xmlns:a16="http://schemas.microsoft.com/office/drawing/2014/main" id="{19B58A10-2947-8C16-CDDF-D07B2A1FAE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69400" cy="6858000"/>
            <a:chOff x="0" y="0"/>
            <a:chExt cx="5776" cy="4320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F95D18E2-2C4A-AFD2-6742-894151A14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43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A07DEA5E-0AF8-E259-938D-B166E8BD7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58"/>
            <a:stretch>
              <a:fillRect/>
            </a:stretch>
          </p:blipFill>
          <p:spPr bwMode="auto">
            <a:xfrm>
              <a:off x="2872" y="0"/>
              <a:ext cx="29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5">
            <a:extLst>
              <a:ext uri="{FF2B5EF4-FFF2-40B4-BE49-F238E27FC236}">
                <a16:creationId xmlns:a16="http://schemas.microsoft.com/office/drawing/2014/main" id="{D634A198-7FC0-9566-BF88-3024683C7E6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-152400"/>
            <a:ext cx="8382000" cy="7162800"/>
            <a:chOff x="0" y="-48"/>
            <a:chExt cx="4740" cy="4324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89712E48-609D-952A-671E-57A6CF3FB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2"/>
            <a:stretch>
              <a:fillRect/>
            </a:stretch>
          </p:blipFill>
          <p:spPr bwMode="auto">
            <a:xfrm>
              <a:off x="0" y="0"/>
              <a:ext cx="2816" cy="4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79C265C2-DFF6-C382-8CD7-A5B66CCF2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" b="1022"/>
            <a:stretch>
              <a:fillRect/>
            </a:stretch>
          </p:blipFill>
          <p:spPr bwMode="auto">
            <a:xfrm>
              <a:off x="1968" y="-48"/>
              <a:ext cx="2772" cy="4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194</Words>
  <Application>Microsoft Macintosh PowerPoint</Application>
  <PresentationFormat>On-screen Show (4:3)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ＭＳ Ｐゴシック</vt:lpstr>
      <vt:lpstr>ヒラギノ角ゴ Pro W3</vt:lpstr>
      <vt:lpstr>Lucida Grande</vt:lpstr>
      <vt:lpstr>Times New Roman</vt:lpstr>
      <vt:lpstr>Monotype Sorts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Peter Buseck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Buseck</dc:creator>
  <cp:lastModifiedBy>Peter Buseck</cp:lastModifiedBy>
  <cp:revision>20</cp:revision>
  <dcterms:created xsi:type="dcterms:W3CDTF">2005-09-28T21:58:33Z</dcterms:created>
  <dcterms:modified xsi:type="dcterms:W3CDTF">2025-09-21T02:25:10Z</dcterms:modified>
</cp:coreProperties>
</file>