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Lst>
  <p:sldSz cx="14630400" cy="195072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27"/>
    <p:restoredTop sz="96327"/>
  </p:normalViewPr>
  <p:slideViewPr>
    <p:cSldViewPr snapToGrid="0">
      <p:cViewPr>
        <p:scale>
          <a:sx n="40" d="100"/>
          <a:sy n="40" d="100"/>
        </p:scale>
        <p:origin x="172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tchen L Miller" userId="57c4d108-534a-45d3-be7e-faddf094bc4d" providerId="ADAL" clId="{ECD13713-84F8-4D03-89C5-F538AD9AA16C}"/>
    <pc:docChg chg="undo custSel modSld">
      <pc:chgData name="Gretchen L Miller" userId="57c4d108-534a-45d3-be7e-faddf094bc4d" providerId="ADAL" clId="{ECD13713-84F8-4D03-89C5-F538AD9AA16C}" dt="2026-01-20T21:33:22.573" v="11" actId="20577"/>
      <pc:docMkLst>
        <pc:docMk/>
      </pc:docMkLst>
      <pc:sldChg chg="modSp mod">
        <pc:chgData name="Gretchen L Miller" userId="57c4d108-534a-45d3-be7e-faddf094bc4d" providerId="ADAL" clId="{ECD13713-84F8-4D03-89C5-F538AD9AA16C}" dt="2026-01-20T21:33:22.573" v="11" actId="20577"/>
        <pc:sldMkLst>
          <pc:docMk/>
          <pc:sldMk cId="1861632321" sldId="256"/>
        </pc:sldMkLst>
        <pc:spChg chg="mod">
          <ac:chgData name="Gretchen L Miller" userId="57c4d108-534a-45d3-be7e-faddf094bc4d" providerId="ADAL" clId="{ECD13713-84F8-4D03-89C5-F538AD9AA16C}" dt="2026-01-20T21:31:59.045" v="6" actId="20577"/>
          <ac:spMkLst>
            <pc:docMk/>
            <pc:sldMk cId="1861632321" sldId="256"/>
            <ac:spMk id="4" creationId="{72466DC7-E93E-CD82-CBC1-1DBDD6D0B48B}"/>
          </ac:spMkLst>
        </pc:spChg>
        <pc:spChg chg="mod">
          <ac:chgData name="Gretchen L Miller" userId="57c4d108-534a-45d3-be7e-faddf094bc4d" providerId="ADAL" clId="{ECD13713-84F8-4D03-89C5-F538AD9AA16C}" dt="2026-01-20T21:33:22.573" v="11" actId="20577"/>
          <ac:spMkLst>
            <pc:docMk/>
            <pc:sldMk cId="1861632321" sldId="256"/>
            <ac:spMk id="5" creationId="{4DF590CB-A1F1-27F7-E85C-D1E64ECC123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3192499"/>
            <a:ext cx="12435840" cy="6791396"/>
          </a:xfrm>
        </p:spPr>
        <p:txBody>
          <a:bodyPr anchor="b"/>
          <a:lstStyle>
            <a:lvl1pPr algn="ctr">
              <a:defRPr sz="9600"/>
            </a:lvl1pPr>
          </a:lstStyle>
          <a:p>
            <a:r>
              <a:rPr lang="en-US"/>
              <a:t>Click to edit Master title style</a:t>
            </a:r>
            <a:endParaRPr lang="en-US" dirty="0"/>
          </a:p>
        </p:txBody>
      </p:sp>
      <p:sp>
        <p:nvSpPr>
          <p:cNvPr id="3" name="Subtitle 2"/>
          <p:cNvSpPr>
            <a:spLocks noGrp="1"/>
          </p:cNvSpPr>
          <p:nvPr>
            <p:ph type="subTitle" idx="1"/>
          </p:nvPr>
        </p:nvSpPr>
        <p:spPr>
          <a:xfrm>
            <a:off x="1828800" y="10245797"/>
            <a:ext cx="10972800" cy="4709723"/>
          </a:xfrm>
        </p:spPr>
        <p:txBody>
          <a:bodyPr/>
          <a:lstStyle>
            <a:lvl1pPr marL="0" indent="0" algn="ctr">
              <a:buNone/>
              <a:defRPr sz="3840"/>
            </a:lvl1pPr>
            <a:lvl2pPr marL="731520" indent="0" algn="ctr">
              <a:buNone/>
              <a:defRPr sz="3200"/>
            </a:lvl2pPr>
            <a:lvl3pPr marL="1463040" indent="0" algn="ctr">
              <a:buNone/>
              <a:defRPr sz="2880"/>
            </a:lvl3pPr>
            <a:lvl4pPr marL="2194560" indent="0" algn="ctr">
              <a:buNone/>
              <a:defRPr sz="2560"/>
            </a:lvl4pPr>
            <a:lvl5pPr marL="2926080" indent="0" algn="ctr">
              <a:buNone/>
              <a:defRPr sz="2560"/>
            </a:lvl5pPr>
            <a:lvl6pPr marL="3657600" indent="0" algn="ctr">
              <a:buNone/>
              <a:defRPr sz="2560"/>
            </a:lvl6pPr>
            <a:lvl7pPr marL="4389120" indent="0" algn="ctr">
              <a:buNone/>
              <a:defRPr sz="2560"/>
            </a:lvl7pPr>
            <a:lvl8pPr marL="5120640" indent="0" algn="ctr">
              <a:buNone/>
              <a:defRPr sz="2560"/>
            </a:lvl8pPr>
            <a:lvl9pPr marL="5852160" indent="0" algn="ctr">
              <a:buNone/>
              <a:defRPr sz="25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8670E-760B-5640-A697-9ED86716EBF5}"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34EC5-7BD3-6948-8B31-E0978C22A02A}" type="slidenum">
              <a:rPr lang="en-US" smtClean="0"/>
              <a:t>‹#›</a:t>
            </a:fld>
            <a:endParaRPr lang="en-US"/>
          </a:p>
        </p:txBody>
      </p:sp>
    </p:spTree>
    <p:extLst>
      <p:ext uri="{BB962C8B-B14F-4D97-AF65-F5344CB8AC3E}">
        <p14:creationId xmlns:p14="http://schemas.microsoft.com/office/powerpoint/2010/main" val="307102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8670E-760B-5640-A697-9ED86716EBF5}"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34EC5-7BD3-6948-8B31-E0978C22A02A}" type="slidenum">
              <a:rPr lang="en-US" smtClean="0"/>
              <a:t>‹#›</a:t>
            </a:fld>
            <a:endParaRPr lang="en-US"/>
          </a:p>
        </p:txBody>
      </p:sp>
    </p:spTree>
    <p:extLst>
      <p:ext uri="{BB962C8B-B14F-4D97-AF65-F5344CB8AC3E}">
        <p14:creationId xmlns:p14="http://schemas.microsoft.com/office/powerpoint/2010/main" val="110377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1" y="1038578"/>
            <a:ext cx="3154680" cy="165314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1" y="1038578"/>
            <a:ext cx="9281160" cy="1653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8670E-760B-5640-A697-9ED86716EBF5}"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34EC5-7BD3-6948-8B31-E0978C22A02A}" type="slidenum">
              <a:rPr lang="en-US" smtClean="0"/>
              <a:t>‹#›</a:t>
            </a:fld>
            <a:endParaRPr lang="en-US"/>
          </a:p>
        </p:txBody>
      </p:sp>
    </p:spTree>
    <p:extLst>
      <p:ext uri="{BB962C8B-B14F-4D97-AF65-F5344CB8AC3E}">
        <p14:creationId xmlns:p14="http://schemas.microsoft.com/office/powerpoint/2010/main" val="174241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8670E-760B-5640-A697-9ED86716EBF5}"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34EC5-7BD3-6948-8B31-E0978C22A02A}" type="slidenum">
              <a:rPr lang="en-US" smtClean="0"/>
              <a:t>‹#›</a:t>
            </a:fld>
            <a:endParaRPr lang="en-US"/>
          </a:p>
        </p:txBody>
      </p:sp>
    </p:spTree>
    <p:extLst>
      <p:ext uri="{BB962C8B-B14F-4D97-AF65-F5344CB8AC3E}">
        <p14:creationId xmlns:p14="http://schemas.microsoft.com/office/powerpoint/2010/main" val="265189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1" y="4863259"/>
            <a:ext cx="12618720" cy="8114452"/>
          </a:xfrm>
        </p:spPr>
        <p:txBody>
          <a:bodyPr anchor="b"/>
          <a:lstStyle>
            <a:lvl1pPr>
              <a:defRPr sz="9600"/>
            </a:lvl1pPr>
          </a:lstStyle>
          <a:p>
            <a:r>
              <a:rPr lang="en-US"/>
              <a:t>Click to edit Master title style</a:t>
            </a:r>
            <a:endParaRPr lang="en-US" dirty="0"/>
          </a:p>
        </p:txBody>
      </p:sp>
      <p:sp>
        <p:nvSpPr>
          <p:cNvPr id="3" name="Text Placeholder 2"/>
          <p:cNvSpPr>
            <a:spLocks noGrp="1"/>
          </p:cNvSpPr>
          <p:nvPr>
            <p:ph type="body" idx="1"/>
          </p:nvPr>
        </p:nvSpPr>
        <p:spPr>
          <a:xfrm>
            <a:off x="998221" y="13054477"/>
            <a:ext cx="12618720" cy="4267199"/>
          </a:xfrm>
        </p:spPr>
        <p:txBody>
          <a:bodyPr/>
          <a:lstStyle>
            <a:lvl1pPr marL="0" indent="0">
              <a:buNone/>
              <a:defRPr sz="3840">
                <a:solidFill>
                  <a:schemeClr val="tx1"/>
                </a:solidFill>
              </a:defRPr>
            </a:lvl1pPr>
            <a:lvl2pPr marL="731520" indent="0">
              <a:buNone/>
              <a:defRPr sz="3200">
                <a:solidFill>
                  <a:schemeClr val="tx1">
                    <a:tint val="75000"/>
                  </a:schemeClr>
                </a:solidFill>
              </a:defRPr>
            </a:lvl2pPr>
            <a:lvl3pPr marL="1463040" indent="0">
              <a:buNone/>
              <a:defRPr sz="2880">
                <a:solidFill>
                  <a:schemeClr val="tx1">
                    <a:tint val="75000"/>
                  </a:schemeClr>
                </a:solidFill>
              </a:defRPr>
            </a:lvl3pPr>
            <a:lvl4pPr marL="2194560" indent="0">
              <a:buNone/>
              <a:defRPr sz="2560">
                <a:solidFill>
                  <a:schemeClr val="tx1">
                    <a:tint val="75000"/>
                  </a:schemeClr>
                </a:solidFill>
              </a:defRPr>
            </a:lvl4pPr>
            <a:lvl5pPr marL="2926080" indent="0">
              <a:buNone/>
              <a:defRPr sz="2560">
                <a:solidFill>
                  <a:schemeClr val="tx1">
                    <a:tint val="75000"/>
                  </a:schemeClr>
                </a:solidFill>
              </a:defRPr>
            </a:lvl5pPr>
            <a:lvl6pPr marL="3657600" indent="0">
              <a:buNone/>
              <a:defRPr sz="2560">
                <a:solidFill>
                  <a:schemeClr val="tx1">
                    <a:tint val="75000"/>
                  </a:schemeClr>
                </a:solidFill>
              </a:defRPr>
            </a:lvl6pPr>
            <a:lvl7pPr marL="4389120" indent="0">
              <a:buNone/>
              <a:defRPr sz="2560">
                <a:solidFill>
                  <a:schemeClr val="tx1">
                    <a:tint val="75000"/>
                  </a:schemeClr>
                </a:solidFill>
              </a:defRPr>
            </a:lvl7pPr>
            <a:lvl8pPr marL="5120640" indent="0">
              <a:buNone/>
              <a:defRPr sz="2560">
                <a:solidFill>
                  <a:schemeClr val="tx1">
                    <a:tint val="75000"/>
                  </a:schemeClr>
                </a:solidFill>
              </a:defRPr>
            </a:lvl8pPr>
            <a:lvl9pPr marL="5852160" indent="0">
              <a:buNone/>
              <a:defRPr sz="25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48670E-760B-5640-A697-9ED86716EBF5}"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34EC5-7BD3-6948-8B31-E0978C22A02A}" type="slidenum">
              <a:rPr lang="en-US" smtClean="0"/>
              <a:t>‹#›</a:t>
            </a:fld>
            <a:endParaRPr lang="en-US"/>
          </a:p>
        </p:txBody>
      </p:sp>
    </p:spTree>
    <p:extLst>
      <p:ext uri="{BB962C8B-B14F-4D97-AF65-F5344CB8AC3E}">
        <p14:creationId xmlns:p14="http://schemas.microsoft.com/office/powerpoint/2010/main" val="17154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5192889"/>
            <a:ext cx="6217920" cy="12377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5192889"/>
            <a:ext cx="6217920" cy="12377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8670E-760B-5640-A697-9ED86716EBF5}"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34EC5-7BD3-6948-8B31-E0978C22A02A}" type="slidenum">
              <a:rPr lang="en-US" smtClean="0"/>
              <a:t>‹#›</a:t>
            </a:fld>
            <a:endParaRPr lang="en-US"/>
          </a:p>
        </p:txBody>
      </p:sp>
    </p:spTree>
    <p:extLst>
      <p:ext uri="{BB962C8B-B14F-4D97-AF65-F5344CB8AC3E}">
        <p14:creationId xmlns:p14="http://schemas.microsoft.com/office/powerpoint/2010/main" val="369511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1038582"/>
            <a:ext cx="12618720" cy="37704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7" y="4781975"/>
            <a:ext cx="6189344" cy="2343572"/>
          </a:xfrm>
        </p:spPr>
        <p:txBody>
          <a:bodyPr anchor="b"/>
          <a:lstStyle>
            <a:lvl1pPr marL="0" indent="0">
              <a:buNone/>
              <a:defRPr sz="3840" b="1"/>
            </a:lvl1pPr>
            <a:lvl2pPr marL="731520" indent="0">
              <a:buNone/>
              <a:defRPr sz="3200" b="1"/>
            </a:lvl2pPr>
            <a:lvl3pPr marL="1463040" indent="0">
              <a:buNone/>
              <a:defRPr sz="2880" b="1"/>
            </a:lvl3pPr>
            <a:lvl4pPr marL="2194560" indent="0">
              <a:buNone/>
              <a:defRPr sz="2560" b="1"/>
            </a:lvl4pPr>
            <a:lvl5pPr marL="2926080" indent="0">
              <a:buNone/>
              <a:defRPr sz="2560" b="1"/>
            </a:lvl5pPr>
            <a:lvl6pPr marL="3657600" indent="0">
              <a:buNone/>
              <a:defRPr sz="2560" b="1"/>
            </a:lvl6pPr>
            <a:lvl7pPr marL="4389120" indent="0">
              <a:buNone/>
              <a:defRPr sz="2560" b="1"/>
            </a:lvl7pPr>
            <a:lvl8pPr marL="5120640" indent="0">
              <a:buNone/>
              <a:defRPr sz="2560" b="1"/>
            </a:lvl8pPr>
            <a:lvl9pPr marL="5852160" indent="0">
              <a:buNone/>
              <a:defRPr sz="2560" b="1"/>
            </a:lvl9pPr>
          </a:lstStyle>
          <a:p>
            <a:pPr lvl="0"/>
            <a:r>
              <a:rPr lang="en-US"/>
              <a:t>Click to edit Master text styles</a:t>
            </a:r>
          </a:p>
        </p:txBody>
      </p:sp>
      <p:sp>
        <p:nvSpPr>
          <p:cNvPr id="4" name="Content Placeholder 3"/>
          <p:cNvSpPr>
            <a:spLocks noGrp="1"/>
          </p:cNvSpPr>
          <p:nvPr>
            <p:ph sz="half" idx="2"/>
          </p:nvPr>
        </p:nvSpPr>
        <p:spPr>
          <a:xfrm>
            <a:off x="1007747" y="7125547"/>
            <a:ext cx="6189344" cy="10480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1" y="4781975"/>
            <a:ext cx="6219826" cy="2343572"/>
          </a:xfrm>
        </p:spPr>
        <p:txBody>
          <a:bodyPr anchor="b"/>
          <a:lstStyle>
            <a:lvl1pPr marL="0" indent="0">
              <a:buNone/>
              <a:defRPr sz="3840" b="1"/>
            </a:lvl1pPr>
            <a:lvl2pPr marL="731520" indent="0">
              <a:buNone/>
              <a:defRPr sz="3200" b="1"/>
            </a:lvl2pPr>
            <a:lvl3pPr marL="1463040" indent="0">
              <a:buNone/>
              <a:defRPr sz="2880" b="1"/>
            </a:lvl3pPr>
            <a:lvl4pPr marL="2194560" indent="0">
              <a:buNone/>
              <a:defRPr sz="2560" b="1"/>
            </a:lvl4pPr>
            <a:lvl5pPr marL="2926080" indent="0">
              <a:buNone/>
              <a:defRPr sz="2560" b="1"/>
            </a:lvl5pPr>
            <a:lvl6pPr marL="3657600" indent="0">
              <a:buNone/>
              <a:defRPr sz="2560" b="1"/>
            </a:lvl6pPr>
            <a:lvl7pPr marL="4389120" indent="0">
              <a:buNone/>
              <a:defRPr sz="2560" b="1"/>
            </a:lvl7pPr>
            <a:lvl8pPr marL="5120640" indent="0">
              <a:buNone/>
              <a:defRPr sz="2560" b="1"/>
            </a:lvl8pPr>
            <a:lvl9pPr marL="5852160" indent="0">
              <a:buNone/>
              <a:defRPr sz="2560" b="1"/>
            </a:lvl9pPr>
          </a:lstStyle>
          <a:p>
            <a:pPr lvl="0"/>
            <a:r>
              <a:rPr lang="en-US"/>
              <a:t>Click to edit Master text styles</a:t>
            </a:r>
          </a:p>
        </p:txBody>
      </p:sp>
      <p:sp>
        <p:nvSpPr>
          <p:cNvPr id="6" name="Content Placeholder 5"/>
          <p:cNvSpPr>
            <a:spLocks noGrp="1"/>
          </p:cNvSpPr>
          <p:nvPr>
            <p:ph sz="quarter" idx="4"/>
          </p:nvPr>
        </p:nvSpPr>
        <p:spPr>
          <a:xfrm>
            <a:off x="7406641" y="7125547"/>
            <a:ext cx="6219826" cy="10480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8670E-760B-5640-A697-9ED86716EBF5}" type="datetimeFigureOut">
              <a:rPr lang="en-US" smtClean="0"/>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34EC5-7BD3-6948-8B31-E0978C22A02A}" type="slidenum">
              <a:rPr lang="en-US" smtClean="0"/>
              <a:t>‹#›</a:t>
            </a:fld>
            <a:endParaRPr lang="en-US"/>
          </a:p>
        </p:txBody>
      </p:sp>
    </p:spTree>
    <p:extLst>
      <p:ext uri="{BB962C8B-B14F-4D97-AF65-F5344CB8AC3E}">
        <p14:creationId xmlns:p14="http://schemas.microsoft.com/office/powerpoint/2010/main" val="162186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8670E-760B-5640-A697-9ED86716EBF5}" type="datetimeFigureOut">
              <a:rPr lang="en-US" smtClean="0"/>
              <a:t>1/20/2026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34EC5-7BD3-6948-8B31-E0978C22A02A}" type="slidenum">
              <a:rPr lang="en-US" smtClean="0"/>
              <a:t>‹#›</a:t>
            </a:fld>
            <a:endParaRPr lang="en-US"/>
          </a:p>
        </p:txBody>
      </p:sp>
    </p:spTree>
    <p:extLst>
      <p:ext uri="{BB962C8B-B14F-4D97-AF65-F5344CB8AC3E}">
        <p14:creationId xmlns:p14="http://schemas.microsoft.com/office/powerpoint/2010/main" val="255924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8670E-760B-5640-A697-9ED86716EBF5}" type="datetimeFigureOut">
              <a:rPr lang="en-US" smtClean="0"/>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34EC5-7BD3-6948-8B31-E0978C22A02A}" type="slidenum">
              <a:rPr lang="en-US" smtClean="0"/>
              <a:t>‹#›</a:t>
            </a:fld>
            <a:endParaRPr lang="en-US"/>
          </a:p>
        </p:txBody>
      </p:sp>
    </p:spTree>
    <p:extLst>
      <p:ext uri="{BB962C8B-B14F-4D97-AF65-F5344CB8AC3E}">
        <p14:creationId xmlns:p14="http://schemas.microsoft.com/office/powerpoint/2010/main" val="3799423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1300480"/>
            <a:ext cx="4718685" cy="4551680"/>
          </a:xfrm>
        </p:spPr>
        <p:txBody>
          <a:bodyPr anchor="b"/>
          <a:lstStyle>
            <a:lvl1pPr>
              <a:defRPr sz="5120"/>
            </a:lvl1pPr>
          </a:lstStyle>
          <a:p>
            <a:r>
              <a:rPr lang="en-US"/>
              <a:t>Click to edit Master title style</a:t>
            </a:r>
            <a:endParaRPr lang="en-US" dirty="0"/>
          </a:p>
        </p:txBody>
      </p:sp>
      <p:sp>
        <p:nvSpPr>
          <p:cNvPr id="3" name="Content Placeholder 2"/>
          <p:cNvSpPr>
            <a:spLocks noGrp="1"/>
          </p:cNvSpPr>
          <p:nvPr>
            <p:ph idx="1"/>
          </p:nvPr>
        </p:nvSpPr>
        <p:spPr>
          <a:xfrm>
            <a:off x="6219826" y="2808680"/>
            <a:ext cx="7406640" cy="13862756"/>
          </a:xfrm>
        </p:spPr>
        <p:txBody>
          <a:bodyPr/>
          <a:lstStyle>
            <a:lvl1pPr>
              <a:defRPr sz="5120"/>
            </a:lvl1pPr>
            <a:lvl2pPr>
              <a:defRPr sz="4480"/>
            </a:lvl2pPr>
            <a:lvl3pPr>
              <a:defRPr sz="384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5852160"/>
            <a:ext cx="4718685" cy="10841850"/>
          </a:xfrm>
        </p:spPr>
        <p:txBody>
          <a:bodyPr/>
          <a:lstStyle>
            <a:lvl1pPr marL="0" indent="0">
              <a:buNone/>
              <a:defRPr sz="2560"/>
            </a:lvl1pPr>
            <a:lvl2pPr marL="731520" indent="0">
              <a:buNone/>
              <a:defRPr sz="2240"/>
            </a:lvl2pPr>
            <a:lvl3pPr marL="1463040" indent="0">
              <a:buNone/>
              <a:defRPr sz="1920"/>
            </a:lvl3pPr>
            <a:lvl4pPr marL="2194560" indent="0">
              <a:buNone/>
              <a:defRPr sz="1600"/>
            </a:lvl4pPr>
            <a:lvl5pPr marL="2926080" indent="0">
              <a:buNone/>
              <a:defRPr sz="1600"/>
            </a:lvl5pPr>
            <a:lvl6pPr marL="3657600" indent="0">
              <a:buNone/>
              <a:defRPr sz="1600"/>
            </a:lvl6pPr>
            <a:lvl7pPr marL="4389120" indent="0">
              <a:buNone/>
              <a:defRPr sz="1600"/>
            </a:lvl7pPr>
            <a:lvl8pPr marL="5120640" indent="0">
              <a:buNone/>
              <a:defRPr sz="1600"/>
            </a:lvl8pPr>
            <a:lvl9pPr marL="585216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FB48670E-760B-5640-A697-9ED86716EBF5}"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34EC5-7BD3-6948-8B31-E0978C22A02A}" type="slidenum">
              <a:rPr lang="en-US" smtClean="0"/>
              <a:t>‹#›</a:t>
            </a:fld>
            <a:endParaRPr lang="en-US"/>
          </a:p>
        </p:txBody>
      </p:sp>
    </p:spTree>
    <p:extLst>
      <p:ext uri="{BB962C8B-B14F-4D97-AF65-F5344CB8AC3E}">
        <p14:creationId xmlns:p14="http://schemas.microsoft.com/office/powerpoint/2010/main" val="302257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1300480"/>
            <a:ext cx="4718685" cy="4551680"/>
          </a:xfrm>
        </p:spPr>
        <p:txBody>
          <a:bodyPr anchor="b"/>
          <a:lstStyle>
            <a:lvl1pPr>
              <a:defRPr sz="512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2808680"/>
            <a:ext cx="7406640" cy="13862756"/>
          </a:xfrm>
        </p:spPr>
        <p:txBody>
          <a:bodyPr anchor="t"/>
          <a:lstStyle>
            <a:lvl1pPr marL="0" indent="0">
              <a:buNone/>
              <a:defRPr sz="5120"/>
            </a:lvl1pPr>
            <a:lvl2pPr marL="731520" indent="0">
              <a:buNone/>
              <a:defRPr sz="4480"/>
            </a:lvl2pPr>
            <a:lvl3pPr marL="1463040" indent="0">
              <a:buNone/>
              <a:defRPr sz="384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r>
              <a:rPr lang="en-US"/>
              <a:t>Click icon to add picture</a:t>
            </a:r>
            <a:endParaRPr lang="en-US" dirty="0"/>
          </a:p>
        </p:txBody>
      </p:sp>
      <p:sp>
        <p:nvSpPr>
          <p:cNvPr id="4" name="Text Placeholder 3"/>
          <p:cNvSpPr>
            <a:spLocks noGrp="1"/>
          </p:cNvSpPr>
          <p:nvPr>
            <p:ph type="body" sz="half" idx="2"/>
          </p:nvPr>
        </p:nvSpPr>
        <p:spPr>
          <a:xfrm>
            <a:off x="1007746" y="5852160"/>
            <a:ext cx="4718685" cy="10841850"/>
          </a:xfrm>
        </p:spPr>
        <p:txBody>
          <a:bodyPr/>
          <a:lstStyle>
            <a:lvl1pPr marL="0" indent="0">
              <a:buNone/>
              <a:defRPr sz="2560"/>
            </a:lvl1pPr>
            <a:lvl2pPr marL="731520" indent="0">
              <a:buNone/>
              <a:defRPr sz="2240"/>
            </a:lvl2pPr>
            <a:lvl3pPr marL="1463040" indent="0">
              <a:buNone/>
              <a:defRPr sz="1920"/>
            </a:lvl3pPr>
            <a:lvl4pPr marL="2194560" indent="0">
              <a:buNone/>
              <a:defRPr sz="1600"/>
            </a:lvl4pPr>
            <a:lvl5pPr marL="2926080" indent="0">
              <a:buNone/>
              <a:defRPr sz="1600"/>
            </a:lvl5pPr>
            <a:lvl6pPr marL="3657600" indent="0">
              <a:buNone/>
              <a:defRPr sz="1600"/>
            </a:lvl6pPr>
            <a:lvl7pPr marL="4389120" indent="0">
              <a:buNone/>
              <a:defRPr sz="1600"/>
            </a:lvl7pPr>
            <a:lvl8pPr marL="5120640" indent="0">
              <a:buNone/>
              <a:defRPr sz="1600"/>
            </a:lvl8pPr>
            <a:lvl9pPr marL="585216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FB48670E-760B-5640-A697-9ED86716EBF5}"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34EC5-7BD3-6948-8B31-E0978C22A02A}" type="slidenum">
              <a:rPr lang="en-US" smtClean="0"/>
              <a:t>‹#›</a:t>
            </a:fld>
            <a:endParaRPr lang="en-US"/>
          </a:p>
        </p:txBody>
      </p:sp>
    </p:spTree>
    <p:extLst>
      <p:ext uri="{BB962C8B-B14F-4D97-AF65-F5344CB8AC3E}">
        <p14:creationId xmlns:p14="http://schemas.microsoft.com/office/powerpoint/2010/main" val="257634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1038582"/>
            <a:ext cx="12618720" cy="37704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5192889"/>
            <a:ext cx="12618720" cy="123771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5840" y="18080289"/>
            <a:ext cx="3291840" cy="1038578"/>
          </a:xfrm>
          <a:prstGeom prst="rect">
            <a:avLst/>
          </a:prstGeom>
        </p:spPr>
        <p:txBody>
          <a:bodyPr vert="horz" lIns="91440" tIns="45720" rIns="91440" bIns="45720" rtlCol="0" anchor="ctr"/>
          <a:lstStyle>
            <a:lvl1pPr algn="l">
              <a:defRPr sz="1920">
                <a:solidFill>
                  <a:schemeClr val="tx1">
                    <a:tint val="75000"/>
                  </a:schemeClr>
                </a:solidFill>
              </a:defRPr>
            </a:lvl1pPr>
          </a:lstStyle>
          <a:p>
            <a:fld id="{FB48670E-760B-5640-A697-9ED86716EBF5}" type="datetimeFigureOut">
              <a:rPr lang="en-US" smtClean="0"/>
              <a:t>1/20/2026</a:t>
            </a:fld>
            <a:endParaRPr lang="en-US"/>
          </a:p>
        </p:txBody>
      </p:sp>
      <p:sp>
        <p:nvSpPr>
          <p:cNvPr id="5" name="Footer Placeholder 4"/>
          <p:cNvSpPr>
            <a:spLocks noGrp="1"/>
          </p:cNvSpPr>
          <p:nvPr>
            <p:ph type="ftr" sz="quarter" idx="3"/>
          </p:nvPr>
        </p:nvSpPr>
        <p:spPr>
          <a:xfrm>
            <a:off x="4846320" y="18080289"/>
            <a:ext cx="4937760" cy="1038578"/>
          </a:xfrm>
          <a:prstGeom prst="rect">
            <a:avLst/>
          </a:prstGeom>
        </p:spPr>
        <p:txBody>
          <a:bodyPr vert="horz" lIns="91440" tIns="45720" rIns="91440" bIns="45720" rtlCol="0" anchor="ctr"/>
          <a:lstStyle>
            <a:lvl1pPr algn="ctr">
              <a:defRPr sz="19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18080289"/>
            <a:ext cx="3291840" cy="1038578"/>
          </a:xfrm>
          <a:prstGeom prst="rect">
            <a:avLst/>
          </a:prstGeom>
        </p:spPr>
        <p:txBody>
          <a:bodyPr vert="horz" lIns="91440" tIns="45720" rIns="91440" bIns="45720" rtlCol="0" anchor="ctr"/>
          <a:lstStyle>
            <a:lvl1pPr algn="r">
              <a:defRPr sz="1920">
                <a:solidFill>
                  <a:schemeClr val="tx1">
                    <a:tint val="75000"/>
                  </a:schemeClr>
                </a:solidFill>
              </a:defRPr>
            </a:lvl1pPr>
          </a:lstStyle>
          <a:p>
            <a:fld id="{BC734EC5-7BD3-6948-8B31-E0978C22A02A}" type="slidenum">
              <a:rPr lang="en-US" smtClean="0"/>
              <a:t>‹#›</a:t>
            </a:fld>
            <a:endParaRPr lang="en-US"/>
          </a:p>
        </p:txBody>
      </p:sp>
    </p:spTree>
    <p:extLst>
      <p:ext uri="{BB962C8B-B14F-4D97-AF65-F5344CB8AC3E}">
        <p14:creationId xmlns:p14="http://schemas.microsoft.com/office/powerpoint/2010/main" val="10736607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463040" rtl="0" eaLnBrk="1" latinLnBrk="0" hangingPunct="1">
        <a:lnSpc>
          <a:spcPct val="90000"/>
        </a:lnSpc>
        <a:spcBef>
          <a:spcPct val="0"/>
        </a:spcBef>
        <a:buNone/>
        <a:defRPr sz="7040" kern="1200">
          <a:solidFill>
            <a:schemeClr val="tx1"/>
          </a:solidFill>
          <a:latin typeface="+mj-lt"/>
          <a:ea typeface="+mj-ea"/>
          <a:cs typeface="+mj-cs"/>
        </a:defRPr>
      </a:lvl1pPr>
    </p:titleStyle>
    <p:bodyStyle>
      <a:lvl1pPr marL="365760" indent="-365760" algn="l" defTabSz="1463040" rtl="0" eaLnBrk="1" latinLnBrk="0" hangingPunct="1">
        <a:lnSpc>
          <a:spcPct val="90000"/>
        </a:lnSpc>
        <a:spcBef>
          <a:spcPts val="1600"/>
        </a:spcBef>
        <a:buFont typeface="Arial" panose="020B0604020202020204" pitchFamily="34" charset="0"/>
        <a:buChar char="•"/>
        <a:defRPr sz="4480" kern="1200">
          <a:solidFill>
            <a:schemeClr val="tx1"/>
          </a:solidFill>
          <a:latin typeface="+mn-lt"/>
          <a:ea typeface="+mn-ea"/>
          <a:cs typeface="+mn-cs"/>
        </a:defRPr>
      </a:lvl1pPr>
      <a:lvl2pPr marL="1097280" indent="-365760" algn="l" defTabSz="1463040" rtl="0" eaLnBrk="1" latinLnBrk="0" hangingPunct="1">
        <a:lnSpc>
          <a:spcPct val="90000"/>
        </a:lnSpc>
        <a:spcBef>
          <a:spcPts val="800"/>
        </a:spcBef>
        <a:buFont typeface="Arial" panose="020B0604020202020204" pitchFamily="34" charset="0"/>
        <a:buChar char="•"/>
        <a:defRPr sz="3840" kern="1200">
          <a:solidFill>
            <a:schemeClr val="tx1"/>
          </a:solidFill>
          <a:latin typeface="+mn-lt"/>
          <a:ea typeface="+mn-ea"/>
          <a:cs typeface="+mn-cs"/>
        </a:defRPr>
      </a:lvl2pPr>
      <a:lvl3pPr marL="1828800" indent="-365760" algn="l" defTabSz="1463040" rtl="0" eaLnBrk="1" latinLnBrk="0" hangingPunct="1">
        <a:lnSpc>
          <a:spcPct val="90000"/>
        </a:lnSpc>
        <a:spcBef>
          <a:spcPts val="800"/>
        </a:spcBef>
        <a:buFont typeface="Arial" panose="020B0604020202020204" pitchFamily="34" charset="0"/>
        <a:buChar char="•"/>
        <a:defRPr sz="3200" kern="1200">
          <a:solidFill>
            <a:schemeClr val="tx1"/>
          </a:solidFill>
          <a:latin typeface="+mn-lt"/>
          <a:ea typeface="+mn-ea"/>
          <a:cs typeface="+mn-cs"/>
        </a:defRPr>
      </a:lvl3pPr>
      <a:lvl4pPr marL="25603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4pPr>
      <a:lvl5pPr marL="329184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p:bodyStyle>
    <p:otherStyle>
      <a:defPPr>
        <a:defRPr lang="en-US"/>
      </a:defPPr>
      <a:lvl1pPr marL="0" algn="l" defTabSz="1463040" rtl="0" eaLnBrk="1" latinLnBrk="0" hangingPunct="1">
        <a:defRPr sz="2880" kern="1200">
          <a:solidFill>
            <a:schemeClr val="tx1"/>
          </a:solidFill>
          <a:latin typeface="+mn-lt"/>
          <a:ea typeface="+mn-ea"/>
          <a:cs typeface="+mn-cs"/>
        </a:defRPr>
      </a:lvl1pPr>
      <a:lvl2pPr marL="731520" algn="l" defTabSz="1463040" rtl="0" eaLnBrk="1" latinLnBrk="0" hangingPunct="1">
        <a:defRPr sz="2880" kern="1200">
          <a:solidFill>
            <a:schemeClr val="tx1"/>
          </a:solidFill>
          <a:latin typeface="+mn-lt"/>
          <a:ea typeface="+mn-ea"/>
          <a:cs typeface="+mn-cs"/>
        </a:defRPr>
      </a:lvl2pPr>
      <a:lvl3pPr marL="1463040" algn="l" defTabSz="1463040" rtl="0" eaLnBrk="1" latinLnBrk="0" hangingPunct="1">
        <a:defRPr sz="2880" kern="1200">
          <a:solidFill>
            <a:schemeClr val="tx1"/>
          </a:solidFill>
          <a:latin typeface="+mn-lt"/>
          <a:ea typeface="+mn-ea"/>
          <a:cs typeface="+mn-cs"/>
        </a:defRPr>
      </a:lvl3pPr>
      <a:lvl4pPr marL="2194560" algn="l" defTabSz="1463040" rtl="0" eaLnBrk="1" latinLnBrk="0" hangingPunct="1">
        <a:defRPr sz="2880" kern="1200">
          <a:solidFill>
            <a:schemeClr val="tx1"/>
          </a:solidFill>
          <a:latin typeface="+mn-lt"/>
          <a:ea typeface="+mn-ea"/>
          <a:cs typeface="+mn-cs"/>
        </a:defRPr>
      </a:lvl4pPr>
      <a:lvl5pPr marL="2926080" algn="l" defTabSz="1463040" rtl="0" eaLnBrk="1" latinLnBrk="0" hangingPunct="1">
        <a:defRPr sz="2880" kern="1200">
          <a:solidFill>
            <a:schemeClr val="tx1"/>
          </a:solidFill>
          <a:latin typeface="+mn-lt"/>
          <a:ea typeface="+mn-ea"/>
          <a:cs typeface="+mn-cs"/>
        </a:defRPr>
      </a:lvl5pPr>
      <a:lvl6pPr marL="3657600" algn="l" defTabSz="1463040" rtl="0" eaLnBrk="1" latinLnBrk="0" hangingPunct="1">
        <a:defRPr sz="2880" kern="1200">
          <a:solidFill>
            <a:schemeClr val="tx1"/>
          </a:solidFill>
          <a:latin typeface="+mn-lt"/>
          <a:ea typeface="+mn-ea"/>
          <a:cs typeface="+mn-cs"/>
        </a:defRPr>
      </a:lvl6pPr>
      <a:lvl7pPr marL="4389120" algn="l" defTabSz="1463040" rtl="0" eaLnBrk="1" latinLnBrk="0" hangingPunct="1">
        <a:defRPr sz="2880" kern="1200">
          <a:solidFill>
            <a:schemeClr val="tx1"/>
          </a:solidFill>
          <a:latin typeface="+mn-lt"/>
          <a:ea typeface="+mn-ea"/>
          <a:cs typeface="+mn-cs"/>
        </a:defRPr>
      </a:lvl7pPr>
      <a:lvl8pPr marL="5120640" algn="l" defTabSz="1463040" rtl="0" eaLnBrk="1" latinLnBrk="0" hangingPunct="1">
        <a:defRPr sz="2880" kern="1200">
          <a:solidFill>
            <a:schemeClr val="tx1"/>
          </a:solidFill>
          <a:latin typeface="+mn-lt"/>
          <a:ea typeface="+mn-ea"/>
          <a:cs typeface="+mn-cs"/>
        </a:defRPr>
      </a:lvl8pPr>
      <a:lvl9pPr marL="5852160" algn="l" defTabSz="1463040" rtl="0" eaLnBrk="1" latinLnBrk="0" hangingPunct="1">
        <a:defRPr sz="28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earlycareer@nagt.org"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F590CB-A1F1-27F7-E85C-D1E64ECC1232}"/>
              </a:ext>
            </a:extLst>
          </p:cNvPr>
          <p:cNvSpPr txBox="1"/>
          <p:nvPr/>
        </p:nvSpPr>
        <p:spPr>
          <a:xfrm>
            <a:off x="718621" y="4583454"/>
            <a:ext cx="13193156" cy="5900333"/>
          </a:xfrm>
          <a:prstGeom prst="rect">
            <a:avLst/>
          </a:prstGeom>
          <a:gradFill flip="none" rotWithShape="1">
            <a:gsLst>
              <a:gs pos="0">
                <a:srgbClr val="5C8894">
                  <a:lumMod val="81768"/>
                  <a:lumOff val="18232"/>
                </a:srgbClr>
              </a:gs>
              <a:gs pos="99000">
                <a:srgbClr val="5C8894">
                  <a:lumMod val="0"/>
                  <a:lumOff val="100000"/>
                </a:srgbClr>
              </a:gs>
            </a:gsLst>
            <a:lin ang="5400000" scaled="0"/>
            <a:tileRect/>
          </a:gradFill>
        </p:spPr>
        <p:txBody>
          <a:bodyPr wrap="square" tIns="171450">
            <a:spAutoFit/>
          </a:bodyPr>
          <a:lstStyle/>
          <a:p>
            <a:pPr marR="66675">
              <a:spcBef>
                <a:spcPts val="900"/>
              </a:spcBef>
              <a:spcAft>
                <a:spcPts val="1050"/>
              </a:spcAft>
            </a:pPr>
            <a:r>
              <a:rPr lang="en-US" sz="2400" dirty="0">
                <a:highlight>
                  <a:srgbClr val="C0C0C0"/>
                </a:highlight>
                <a:latin typeface="Eras Demi ITC" panose="020B0805030504020804" pitchFamily="34" charset="0"/>
                <a:cs typeface="Eras Medium ITC" panose="020F0502020204030204" pitchFamily="34" charset="0"/>
              </a:rPr>
              <a:t>If you are in your first three years of a faculty position</a:t>
            </a:r>
            <a:r>
              <a:rPr lang="en-US" sz="2400" dirty="0">
                <a:latin typeface="Eras Demi ITC" panose="020B0805030504020804" pitchFamily="34" charset="0"/>
                <a:cs typeface="Eras Medium ITC" panose="020F0502020204030204" pitchFamily="34" charset="0"/>
              </a:rPr>
              <a:t>, please apply to join us for a multi-day workshop in a stimulating and resource-rich environment where you will participate in sessions on topics including effective teaching strategies, course design, establishing a research program in a new setting, working with research students, balancing professional and personal responsibilities, and time management. Participants must have a faculty position at a two-year or four-year college or a university at the time of the workshop and must be in their first three years of teaching or starting a position in the Fall. The workshop is offered by NAGT On the Cutting Edge professional development program for geoscience faculty.</a:t>
            </a:r>
          </a:p>
          <a:p>
            <a:r>
              <a:rPr lang="en-US" sz="2400" dirty="0">
                <a:latin typeface="Eras Demi ITC" panose="020B0805030504020804" pitchFamily="34" charset="0"/>
              </a:rPr>
              <a:t>The registration fee for the 2026 workshop is $1800</a:t>
            </a:r>
            <a:r>
              <a:rPr lang="en-US" sz="2400" dirty="0">
                <a:latin typeface="Eras Demi ITC" panose="020B0805030504020804" pitchFamily="34" charset="0"/>
                <a:cs typeface="Eras Medium ITC" panose="020F0502020204030204" pitchFamily="34" charset="0"/>
              </a:rPr>
              <a:t>, and accommodations and some meals will be covered by this registration fee. Travel is not included in the registration fee and participants or their home institutions must provide transportation to and from the workshop. In cases where the cost of attending this workshop would cause financial hardship, you may be able to apply for a stipend to help defray these costs. The registration fee will be due in May after notification of acceptance into the workshop.</a:t>
            </a:r>
          </a:p>
        </p:txBody>
      </p:sp>
      <p:pic>
        <p:nvPicPr>
          <p:cNvPr id="1026" name="Picture 2" descr="No photo description available.">
            <a:extLst>
              <a:ext uri="{FF2B5EF4-FFF2-40B4-BE49-F238E27FC236}">
                <a16:creationId xmlns:a16="http://schemas.microsoft.com/office/drawing/2014/main" id="{E094692E-6576-B23D-DABD-24DF4EEA80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24" t="20562" r="11051" b="15082"/>
          <a:stretch/>
        </p:blipFill>
        <p:spPr bwMode="auto">
          <a:xfrm>
            <a:off x="741916" y="971432"/>
            <a:ext cx="3011609" cy="24525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AB327DB-52E6-1A0B-49E3-EB3D266716CF}"/>
              </a:ext>
            </a:extLst>
          </p:cNvPr>
          <p:cNvSpPr txBox="1"/>
          <p:nvPr/>
        </p:nvSpPr>
        <p:spPr>
          <a:xfrm>
            <a:off x="4038241" y="697364"/>
            <a:ext cx="9850243" cy="2408352"/>
          </a:xfrm>
          <a:prstGeom prst="rect">
            <a:avLst/>
          </a:prstGeom>
          <a:gradFill flip="none" rotWithShape="1">
            <a:gsLst>
              <a:gs pos="0">
                <a:srgbClr val="5C8894"/>
              </a:gs>
              <a:gs pos="99000">
                <a:srgbClr val="5C8894">
                  <a:lumMod val="0"/>
                  <a:lumOff val="100000"/>
                </a:srgbClr>
              </a:gs>
            </a:gsLst>
            <a:lin ang="16200000" scaled="0"/>
            <a:tileRect/>
          </a:gradFill>
        </p:spPr>
        <p:txBody>
          <a:bodyPr wrap="square">
            <a:spAutoFit/>
          </a:bodyPr>
          <a:lstStyle/>
          <a:p>
            <a:pPr marR="66675">
              <a:spcBef>
                <a:spcPts val="900"/>
              </a:spcBef>
            </a:pPr>
            <a:r>
              <a:rPr lang="en-US" sz="3200" b="1" dirty="0">
                <a:solidFill>
                  <a:srgbClr val="C00000"/>
                </a:solidFill>
                <a:latin typeface="Eras Demi ITC" panose="020B0805030504020804" pitchFamily="34" charset="0"/>
                <a:cs typeface="Eras Medium ITC" panose="020F0502020204030204" pitchFamily="34" charset="0"/>
              </a:rPr>
              <a:t>Early Career Geoscience Faculty Workshop 2026</a:t>
            </a:r>
          </a:p>
          <a:p>
            <a:pPr marR="66675">
              <a:spcBef>
                <a:spcPts val="900"/>
              </a:spcBef>
            </a:pPr>
            <a:r>
              <a:rPr lang="en-US" sz="3200" dirty="0">
                <a:latin typeface="Eras Demi ITC" panose="020B0805030504020804" pitchFamily="34" charset="0"/>
                <a:cs typeface="Eras Medium ITC" panose="020F0502020204030204" pitchFamily="34" charset="0"/>
              </a:rPr>
              <a:t>June 21-25, 2026</a:t>
            </a:r>
          </a:p>
          <a:p>
            <a:pPr marR="66675">
              <a:spcBef>
                <a:spcPts val="900"/>
              </a:spcBef>
            </a:pPr>
            <a:r>
              <a:rPr lang="en-US" sz="3200" dirty="0">
                <a:latin typeface="Eras Demi ITC" panose="020B0805030504020804" pitchFamily="34" charset="0"/>
                <a:cs typeface="Eras Medium ITC" panose="020F0502020204030204" pitchFamily="34" charset="0"/>
              </a:rPr>
              <a:t>Macalester College, St. Paul, MN</a:t>
            </a:r>
          </a:p>
          <a:p>
            <a:pPr marR="66675">
              <a:spcBef>
                <a:spcPts val="900"/>
              </a:spcBef>
            </a:pPr>
            <a:r>
              <a:rPr lang="en-US" sz="3200" dirty="0">
                <a:latin typeface="Eras Demi ITC" panose="020B0805030504020804" pitchFamily="34" charset="0"/>
                <a:cs typeface="Eras Medium ITC" panose="020F0502020204030204" pitchFamily="34" charset="0"/>
              </a:rPr>
              <a:t>Application Deadline: March 31, 2026</a:t>
            </a:r>
          </a:p>
        </p:txBody>
      </p:sp>
      <p:sp>
        <p:nvSpPr>
          <p:cNvPr id="11" name="TextBox 10">
            <a:extLst>
              <a:ext uri="{FF2B5EF4-FFF2-40B4-BE49-F238E27FC236}">
                <a16:creationId xmlns:a16="http://schemas.microsoft.com/office/drawing/2014/main" id="{484D163C-9CAC-344D-7DA6-2454438F60AD}"/>
              </a:ext>
            </a:extLst>
          </p:cNvPr>
          <p:cNvSpPr txBox="1"/>
          <p:nvPr/>
        </p:nvSpPr>
        <p:spPr>
          <a:xfrm>
            <a:off x="628136" y="3424007"/>
            <a:ext cx="3125389" cy="707886"/>
          </a:xfrm>
          <a:prstGeom prst="rect">
            <a:avLst/>
          </a:prstGeom>
          <a:noFill/>
        </p:spPr>
        <p:txBody>
          <a:bodyPr wrap="square" rtlCol="0">
            <a:spAutoFit/>
          </a:bodyPr>
          <a:lstStyle/>
          <a:p>
            <a:pPr algn="ctr"/>
            <a:r>
              <a:rPr lang="en-US" sz="2000" i="1" dirty="0">
                <a:latin typeface="Eras Demi ITC" panose="020B0805030504020804" pitchFamily="34" charset="0"/>
                <a:cs typeface="Eras Medium ITC" panose="020F0502020204030204" pitchFamily="34" charset="0"/>
              </a:rPr>
              <a:t>National Association of Geoscience Teachers</a:t>
            </a:r>
          </a:p>
        </p:txBody>
      </p:sp>
      <p:pic>
        <p:nvPicPr>
          <p:cNvPr id="1032" name="Picture 8" descr="two 2023 EC participants standing at their poster. ">
            <a:extLst>
              <a:ext uri="{FF2B5EF4-FFF2-40B4-BE49-F238E27FC236}">
                <a16:creationId xmlns:a16="http://schemas.microsoft.com/office/drawing/2014/main" id="{FED88FFC-8AF1-7112-AA6F-30E5689EF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044" y="10884442"/>
            <a:ext cx="6400800" cy="47972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D026B46-36BB-98F8-D41C-91BBED229681}"/>
              </a:ext>
            </a:extLst>
          </p:cNvPr>
          <p:cNvSpPr txBox="1"/>
          <p:nvPr/>
        </p:nvSpPr>
        <p:spPr>
          <a:xfrm>
            <a:off x="7454916" y="15774702"/>
            <a:ext cx="6374344" cy="400110"/>
          </a:xfrm>
          <a:prstGeom prst="rect">
            <a:avLst/>
          </a:prstGeom>
          <a:noFill/>
        </p:spPr>
        <p:txBody>
          <a:bodyPr wrap="square">
            <a:spAutoFit/>
          </a:bodyPr>
          <a:lstStyle/>
          <a:p>
            <a:pPr algn="ctr"/>
            <a:r>
              <a:rPr lang="en-US" sz="2000" i="1" dirty="0">
                <a:solidFill>
                  <a:srgbClr val="333333"/>
                </a:solidFill>
                <a:latin typeface="Eras Demi ITC" panose="020B0805030504020804" pitchFamily="34" charset="0"/>
                <a:cs typeface="Eras Medium ITC" panose="020F0502020204030204" pitchFamily="34" charset="0"/>
              </a:rPr>
              <a:t>Early Career 2023 participants' poster session</a:t>
            </a:r>
            <a:endParaRPr lang="en-US" sz="2000" i="1" dirty="0">
              <a:latin typeface="Eras Demi ITC" panose="020B0805030504020804" pitchFamily="34" charset="0"/>
              <a:cs typeface="Eras Medium ITC" panose="020F0502020204030204" pitchFamily="34" charset="0"/>
            </a:endParaRPr>
          </a:p>
        </p:txBody>
      </p:sp>
      <p:pic>
        <p:nvPicPr>
          <p:cNvPr id="1034" name="Picture 10" descr="Course design plenary session, 2022 workshop for Early Career faculty in the geosciences">
            <a:extLst>
              <a:ext uri="{FF2B5EF4-FFF2-40B4-BE49-F238E27FC236}">
                <a16:creationId xmlns:a16="http://schemas.microsoft.com/office/drawing/2014/main" id="{FF837C95-B392-9F5C-B8B4-2FBFA60AE9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45"/>
          <a:stretch/>
        </p:blipFill>
        <p:spPr bwMode="auto">
          <a:xfrm>
            <a:off x="741916" y="10882836"/>
            <a:ext cx="6400800" cy="47649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0A5324A-CE06-B55C-2359-B93E191FE2A6}"/>
              </a:ext>
            </a:extLst>
          </p:cNvPr>
          <p:cNvSpPr txBox="1"/>
          <p:nvPr/>
        </p:nvSpPr>
        <p:spPr>
          <a:xfrm>
            <a:off x="768372" y="15774702"/>
            <a:ext cx="6374344" cy="400110"/>
          </a:xfrm>
          <a:prstGeom prst="rect">
            <a:avLst/>
          </a:prstGeom>
          <a:noFill/>
        </p:spPr>
        <p:txBody>
          <a:bodyPr wrap="square">
            <a:spAutoFit/>
          </a:bodyPr>
          <a:lstStyle/>
          <a:p>
            <a:pPr algn="ctr"/>
            <a:r>
              <a:rPr lang="en-US" sz="2000" i="1" dirty="0">
                <a:latin typeface="Eras Demi ITC" panose="020B0805030504020804" pitchFamily="34" charset="0"/>
                <a:cs typeface="Eras Medium ITC" panose="020F0502020204030204" pitchFamily="34" charset="0"/>
              </a:rPr>
              <a:t>Course design plenary session, 2022 workshop</a:t>
            </a:r>
          </a:p>
        </p:txBody>
      </p:sp>
      <p:sp>
        <p:nvSpPr>
          <p:cNvPr id="17" name="Rectangle 16">
            <a:extLst>
              <a:ext uri="{FF2B5EF4-FFF2-40B4-BE49-F238E27FC236}">
                <a16:creationId xmlns:a16="http://schemas.microsoft.com/office/drawing/2014/main" id="{56E0DAE7-182E-BE96-BAD2-18E20F5A404B}"/>
              </a:ext>
            </a:extLst>
          </p:cNvPr>
          <p:cNvSpPr/>
          <p:nvPr/>
        </p:nvSpPr>
        <p:spPr>
          <a:xfrm>
            <a:off x="457200" y="391885"/>
            <a:ext cx="13716000" cy="18679885"/>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Eras Demi ITC" panose="020B0805030504020804" pitchFamily="34" charset="0"/>
            </a:endParaRPr>
          </a:p>
        </p:txBody>
      </p:sp>
      <p:sp>
        <p:nvSpPr>
          <p:cNvPr id="4" name="TextBox 3">
            <a:extLst>
              <a:ext uri="{FF2B5EF4-FFF2-40B4-BE49-F238E27FC236}">
                <a16:creationId xmlns:a16="http://schemas.microsoft.com/office/drawing/2014/main" id="{72466DC7-E93E-CD82-CBC1-1DBDD6D0B48B}"/>
              </a:ext>
            </a:extLst>
          </p:cNvPr>
          <p:cNvSpPr txBox="1"/>
          <p:nvPr/>
        </p:nvSpPr>
        <p:spPr>
          <a:xfrm>
            <a:off x="1012387" y="16867315"/>
            <a:ext cx="12605624" cy="1511952"/>
          </a:xfrm>
          <a:prstGeom prst="rect">
            <a:avLst/>
          </a:prstGeom>
          <a:gradFill flip="none" rotWithShape="1">
            <a:gsLst>
              <a:gs pos="0">
                <a:srgbClr val="5C8894">
                  <a:lumMod val="81768"/>
                  <a:lumOff val="18232"/>
                </a:srgbClr>
              </a:gs>
              <a:gs pos="99000">
                <a:srgbClr val="5C8894">
                  <a:lumMod val="0"/>
                  <a:lumOff val="100000"/>
                </a:srgbClr>
              </a:gs>
            </a:gsLst>
            <a:lin ang="5400000" scaled="0"/>
            <a:tileRect/>
          </a:gradFill>
        </p:spPr>
        <p:txBody>
          <a:bodyPr wrap="square" tIns="171450">
            <a:spAutoFit/>
          </a:bodyPr>
          <a:lstStyle/>
          <a:p>
            <a:pPr algn="ctr"/>
            <a:r>
              <a:rPr lang="en-US" sz="2800" dirty="0">
                <a:latin typeface="Eras Demi ITC" panose="020B0805030504020804" pitchFamily="34" charset="0"/>
              </a:rPr>
              <a:t>Any questions?  Contact the workshop conveners at: </a:t>
            </a:r>
          </a:p>
          <a:p>
            <a:pPr algn="ctr"/>
            <a:endParaRPr lang="en-US" sz="2800" dirty="0">
              <a:latin typeface="Eras Demi ITC" panose="020B0805030504020804" pitchFamily="34" charset="0"/>
            </a:endParaRPr>
          </a:p>
          <a:p>
            <a:pPr algn="ctr"/>
            <a:r>
              <a:rPr lang="en-US" sz="2800" dirty="0">
                <a:latin typeface="Eras Demi ITC" panose="020B0805030504020804" pitchFamily="34" charset="0"/>
                <a:hlinkClick r:id="rId5"/>
              </a:rPr>
              <a:t>earlycareer@nagt.org</a:t>
            </a:r>
            <a:endParaRPr lang="en-US" sz="2800" dirty="0">
              <a:latin typeface="Eras Demi ITC" panose="020B0805030504020804" pitchFamily="34" charset="0"/>
              <a:cs typeface="Eras Medium ITC" panose="020F0502020204030204" pitchFamily="34" charset="0"/>
            </a:endParaRPr>
          </a:p>
        </p:txBody>
      </p:sp>
    </p:spTree>
    <p:extLst>
      <p:ext uri="{BB962C8B-B14F-4D97-AF65-F5344CB8AC3E}">
        <p14:creationId xmlns:p14="http://schemas.microsoft.com/office/powerpoint/2010/main" val="186163232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74</TotalTime>
  <Words>274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Eras Demi ITC</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Flynn, Wendilyn</dc:creator>
  <cp:lastModifiedBy>Gretchen L Miller</cp:lastModifiedBy>
  <cp:revision>4</cp:revision>
  <cp:lastPrinted>2024-03-08T21:17:55Z</cp:lastPrinted>
  <dcterms:created xsi:type="dcterms:W3CDTF">2024-01-26T03:53:07Z</dcterms:created>
  <dcterms:modified xsi:type="dcterms:W3CDTF">2026-01-20T21:33:51Z</dcterms:modified>
</cp:coreProperties>
</file>