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C87A1D3-1BD1-412D-82F0-577BEFE826A4}" type="datetimeFigureOut">
              <a:rPr lang="en-US" smtClean="0"/>
              <a:pPr/>
              <a:t>4/11/2015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ECF28AF-F97E-4F77-9266-0A93864BEF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MGK MINES INDIA</a:t>
            </a:r>
            <a:br>
              <a:rPr lang="en-US" dirty="0" smtClean="0"/>
            </a:br>
            <a:r>
              <a:rPr lang="en-US" dirty="0" smtClean="0"/>
              <a:t>LOCATION ---SEEMANDRA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371600"/>
            <a:ext cx="6400800" cy="5486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RARE PEGMATITE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Mining lease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1998—2050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Private Family owned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208.99 </a:t>
            </a:r>
            <a:r>
              <a:rPr lang="en-US" sz="4000" dirty="0" err="1" smtClean="0">
                <a:solidFill>
                  <a:schemeClr val="tx1"/>
                </a:solidFill>
              </a:rPr>
              <a:t>acers</a:t>
            </a:r>
            <a:endParaRPr lang="en-US" sz="4000" dirty="0" smtClean="0">
              <a:solidFill>
                <a:schemeClr val="tx1"/>
              </a:solidFill>
            </a:endParaRPr>
          </a:p>
          <a:p>
            <a:r>
              <a:rPr lang="en-US" sz="4000" dirty="0" smtClean="0">
                <a:solidFill>
                  <a:schemeClr val="tx1"/>
                </a:solidFill>
              </a:rPr>
              <a:t>Precious &amp; semi precious</a:t>
            </a:r>
          </a:p>
          <a:p>
            <a:r>
              <a:rPr lang="en-US" sz="4000" dirty="0" smtClean="0">
                <a:solidFill>
                  <a:schemeClr val="tx1"/>
                </a:solidFill>
              </a:rPr>
              <a:t>Minerals</a:t>
            </a:r>
            <a:endParaRPr lang="en-US" sz="4000" dirty="0">
              <a:solidFill>
                <a:schemeClr val="tx1"/>
              </a:solidFill>
            </a:endParaRPr>
          </a:p>
          <a:p>
            <a:endParaRPr 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  </a:t>
            </a:r>
          </a:p>
          <a:p>
            <a:r>
              <a:rPr lang="en-US" dirty="0" smtClean="0"/>
              <a:t>and Business states like Uttar Pradesh, centrally located and exudes a huge</a:t>
            </a:r>
          </a:p>
          <a:p>
            <a:r>
              <a:rPr lang="en-US" dirty="0" smtClean="0"/>
              <a:t>Gujarat, Maharashtra, West Bengal, potential to be transformed into a</a:t>
            </a:r>
          </a:p>
          <a:p>
            <a:r>
              <a:rPr lang="en-US" dirty="0" err="1" smtClean="0"/>
              <a:t>Tamilnadu</a:t>
            </a:r>
            <a:r>
              <a:rPr lang="en-US" dirty="0" smtClean="0"/>
              <a:t> and Karnataka are at just 1 transit hub of South Asia. It has in the</a:t>
            </a:r>
          </a:p>
          <a:p>
            <a:r>
              <a:rPr lang="en-US" dirty="0" smtClean="0"/>
              <a:t>to 1½ hours flying distance. Strategic recent years become prominent as</a:t>
            </a:r>
          </a:p>
          <a:p>
            <a:r>
              <a:rPr lang="en-US" dirty="0" smtClean="0"/>
              <a:t>location of the state is very preferred destination for leading</a:t>
            </a:r>
          </a:p>
          <a:p>
            <a:r>
              <a:rPr lang="en-US" dirty="0" smtClean="0"/>
              <a:t>advantageous for the business to have software services companies</a:t>
            </a:r>
          </a:p>
          <a:p>
            <a:r>
              <a:rPr lang="en-US" dirty="0" smtClean="0"/>
              <a:t>the best domestic market in country,</a:t>
            </a:r>
          </a:p>
          <a:p>
            <a:r>
              <a:rPr lang="en-US" dirty="0" smtClean="0"/>
              <a:t>easy to reach all corners of the</a:t>
            </a:r>
          </a:p>
          <a:p>
            <a:r>
              <a:rPr lang="en-US" dirty="0" smtClean="0"/>
              <a:t>country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Andhra Pradesh is known as Gate of</a:t>
            </a:r>
          </a:p>
          <a:p>
            <a:r>
              <a:rPr lang="en-US" dirty="0" smtClean="0"/>
              <a:t>South-East Asia. Easy access to the</a:t>
            </a:r>
          </a:p>
          <a:p>
            <a:r>
              <a:rPr lang="en-US" dirty="0" smtClean="0"/>
              <a:t>most economically developed</a:t>
            </a:r>
          </a:p>
          <a:p>
            <a:r>
              <a:rPr lang="en-US" dirty="0" smtClean="0"/>
              <a:t>countries like Japan, Philippines,</a:t>
            </a:r>
          </a:p>
          <a:p>
            <a:r>
              <a:rPr lang="en-US" dirty="0" smtClean="0"/>
              <a:t>Singapore, Malaysia, Hong Kong,</a:t>
            </a:r>
          </a:p>
          <a:p>
            <a:r>
              <a:rPr lang="en-US" dirty="0" smtClean="0"/>
              <a:t>Thailand, New Zealand, Australia. Visakhapatnam port in AP is the</a:t>
            </a:r>
          </a:p>
          <a:p>
            <a:r>
              <a:rPr lang="en-US" dirty="0" smtClean="0"/>
              <a:t>largest cargo handling port in the</a:t>
            </a:r>
          </a:p>
          <a:p>
            <a:r>
              <a:rPr lang="en-US" dirty="0" smtClean="0"/>
              <a:t>Andhra Pradesh is richly endowed with country which provides a major share</a:t>
            </a:r>
          </a:p>
          <a:p>
            <a:r>
              <a:rPr lang="en-US" dirty="0" smtClean="0"/>
              <a:t>natural resources and competitive of cargo to south east Asian countries</a:t>
            </a:r>
          </a:p>
          <a:p>
            <a:r>
              <a:rPr lang="en-US" dirty="0" smtClean="0"/>
              <a:t>advantages with geographical area of and Australia.</a:t>
            </a:r>
          </a:p>
          <a:p>
            <a:r>
              <a:rPr lang="en-US" dirty="0" smtClean="0"/>
              <a:t>274.40 </a:t>
            </a:r>
            <a:r>
              <a:rPr lang="en-US" dirty="0" err="1" smtClean="0"/>
              <a:t>lakh</a:t>
            </a:r>
            <a:r>
              <a:rPr lang="en-US" dirty="0" smtClean="0"/>
              <a:t> hectares being the fourth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largest state accounting for 8.37% in The State have easy access of less</a:t>
            </a:r>
          </a:p>
          <a:p>
            <a:r>
              <a:rPr lang="en-US" dirty="0" smtClean="0"/>
              <a:t>India with population of 81.60 million than 4 hours fly to Global Oil capitals</a:t>
            </a:r>
          </a:p>
          <a:p>
            <a:r>
              <a:rPr lang="en-US" dirty="0" smtClean="0"/>
              <a:t>being the fifth most populous state of Gulf countries and another 4-5</a:t>
            </a:r>
          </a:p>
          <a:p>
            <a:r>
              <a:rPr lang="en-US" dirty="0" smtClean="0"/>
              <a:t>accounting for 7.4% in the country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MGK INVITES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828800" y="2149475"/>
            <a:ext cx="5486400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Best Investment Destination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           Prepared by   </a:t>
            </a:r>
            <a:r>
              <a:rPr lang="en-US" dirty="0" err="1" smtClean="0"/>
              <a:t>Mrs.Geetha</a:t>
            </a:r>
            <a:r>
              <a:rPr lang="en-US" dirty="0" smtClean="0"/>
              <a:t> </a:t>
            </a:r>
            <a:r>
              <a:rPr lang="en-US" dirty="0" err="1" smtClean="0"/>
              <a:t>Dubey</a:t>
            </a: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dirty="0" err="1" smtClean="0"/>
              <a:t>Reg.Office</a:t>
            </a:r>
            <a:r>
              <a:rPr lang="en-US" dirty="0" smtClean="0"/>
              <a:t> :    119A,Krishna </a:t>
            </a:r>
            <a:r>
              <a:rPr lang="en-US" dirty="0" err="1" smtClean="0"/>
              <a:t>st</a:t>
            </a:r>
            <a:r>
              <a:rPr lang="en-US" dirty="0" smtClean="0"/>
              <a:t>.,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dirty="0" err="1" smtClean="0"/>
              <a:t>Palaniappa</a:t>
            </a:r>
            <a:r>
              <a:rPr lang="en-US" dirty="0" smtClean="0"/>
              <a:t> </a:t>
            </a:r>
            <a:r>
              <a:rPr lang="en-US" dirty="0" err="1" smtClean="0"/>
              <a:t>Nagar,Chennai</a:t>
            </a:r>
            <a:r>
              <a:rPr lang="en-US" dirty="0" smtClean="0"/>
              <a:t> -87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India</a:t>
            </a:r>
          </a:p>
          <a:p>
            <a:pPr>
              <a:buNone/>
            </a:pPr>
            <a:r>
              <a:rPr lang="en-US" dirty="0" smtClean="0"/>
              <a:t>  Mines- </a:t>
            </a:r>
            <a:r>
              <a:rPr lang="en-US" dirty="0" err="1" smtClean="0"/>
              <a:t>Uchapalli</a:t>
            </a:r>
            <a:r>
              <a:rPr lang="en-US" dirty="0" smtClean="0"/>
              <a:t> </a:t>
            </a:r>
            <a:r>
              <a:rPr lang="en-US" dirty="0" err="1" smtClean="0"/>
              <a:t>Village,Podalakur</a:t>
            </a:r>
            <a:r>
              <a:rPr lang="en-US" dirty="0" smtClean="0"/>
              <a:t> </a:t>
            </a:r>
            <a:r>
              <a:rPr lang="en-US" dirty="0" err="1" smtClean="0"/>
              <a:t>Mandal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Dist: Nellore  A.P. </a:t>
            </a:r>
            <a:r>
              <a:rPr lang="en-US" dirty="0" err="1" smtClean="0"/>
              <a:t>Seemandra</a:t>
            </a:r>
            <a:r>
              <a:rPr lang="en-US" dirty="0" smtClean="0"/>
              <a:t>, India</a:t>
            </a:r>
          </a:p>
          <a:p>
            <a:pPr>
              <a:buNone/>
            </a:pPr>
            <a:r>
              <a:rPr lang="en-US" dirty="0" smtClean="0"/>
              <a:t>                Phone : 0091+44+24861755</a:t>
            </a:r>
          </a:p>
          <a:p>
            <a:pPr>
              <a:buNone/>
            </a:pPr>
            <a:r>
              <a:rPr lang="en-US" dirty="0" smtClean="0"/>
              <a:t>                Mobile: 0091+9841038155</a:t>
            </a:r>
          </a:p>
          <a:p>
            <a:pPr>
              <a:buNone/>
            </a:pPr>
            <a:r>
              <a:rPr lang="en-US" dirty="0" smtClean="0"/>
              <a:t>    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 O N T E N T 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Geographic   location                5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Andra</a:t>
            </a:r>
            <a:r>
              <a:rPr lang="en-US" dirty="0" smtClean="0"/>
              <a:t> Pradesh advantage        7</a:t>
            </a:r>
          </a:p>
          <a:p>
            <a:pPr>
              <a:buNone/>
            </a:pPr>
            <a:r>
              <a:rPr lang="en-US" dirty="0" smtClean="0"/>
              <a:t> Macro Aggregates                    13</a:t>
            </a:r>
          </a:p>
          <a:p>
            <a:pPr>
              <a:buNone/>
            </a:pPr>
            <a:r>
              <a:rPr lang="en-US" dirty="0" smtClean="0"/>
              <a:t> Resources                                   17</a:t>
            </a:r>
          </a:p>
          <a:p>
            <a:pPr>
              <a:buNone/>
            </a:pPr>
            <a:r>
              <a:rPr lang="en-US" dirty="0" smtClean="0"/>
              <a:t> Infrastructure                             27</a:t>
            </a:r>
          </a:p>
          <a:p>
            <a:pPr>
              <a:buNone/>
            </a:pPr>
            <a:r>
              <a:rPr lang="en-US" dirty="0" smtClean="0"/>
              <a:t> Manufacturing sector               59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Govt.Sectors</a:t>
            </a:r>
            <a:r>
              <a:rPr lang="en-US" dirty="0" smtClean="0"/>
              <a:t>                               69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Govt.policies</a:t>
            </a:r>
            <a:r>
              <a:rPr lang="en-US" dirty="0" smtClean="0"/>
              <a:t> &amp; initiatives       107</a:t>
            </a:r>
          </a:p>
          <a:p>
            <a:pPr>
              <a:buNone/>
            </a:pPr>
            <a:r>
              <a:rPr lang="en-US" dirty="0" smtClean="0"/>
              <a:t> Project implementation           123</a:t>
            </a:r>
          </a:p>
          <a:p>
            <a:pPr>
              <a:buNone/>
            </a:pPr>
            <a:r>
              <a:rPr lang="en-US" dirty="0" smtClean="0"/>
              <a:t> Key contacts                               131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MESSAGE </a:t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 err="1" smtClean="0"/>
              <a:t>Mrs.Geetha</a:t>
            </a:r>
            <a:r>
              <a:rPr lang="en-US" dirty="0" smtClean="0"/>
              <a:t> </a:t>
            </a:r>
            <a:r>
              <a:rPr lang="en-US" dirty="0" err="1" smtClean="0"/>
              <a:t>Dubedi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am happy to share with you that with the objective of providing best possible</a:t>
            </a:r>
          </a:p>
          <a:p>
            <a:r>
              <a:rPr lang="en-US" dirty="0" smtClean="0"/>
              <a:t>information to the investors, Industries Department and AP Invest has brought out this</a:t>
            </a:r>
          </a:p>
          <a:p>
            <a:r>
              <a:rPr lang="en-US" dirty="0" smtClean="0"/>
              <a:t>Booklet 'Doing Business with Andhra Pradesh'. I am sure that the contents of this book</a:t>
            </a:r>
          </a:p>
          <a:p>
            <a:r>
              <a:rPr lang="en-US" dirty="0" smtClean="0"/>
              <a:t>will provide incite into congenial industrial climate built in Andhra Pradesh in India.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Message </a:t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 err="1" smtClean="0"/>
              <a:t>Mr.P.V.M.Swamy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While giving top priority to Agriculture, its allied sectors and Irrigation, the State</a:t>
            </a:r>
          </a:p>
          <a:p>
            <a:r>
              <a:rPr lang="en-US" dirty="0" smtClean="0"/>
              <a:t>Government is exploring the possibility of setting up of more and more establishments in</a:t>
            </a:r>
          </a:p>
          <a:p>
            <a:r>
              <a:rPr lang="en-US" dirty="0" smtClean="0"/>
              <a:t>Trade, Commerce and Industry to create, employment to youth in particular and the rural</a:t>
            </a:r>
          </a:p>
          <a:p>
            <a:r>
              <a:rPr lang="en-US" dirty="0" smtClean="0"/>
              <a:t>population in general. A separate department of Infrastructure and Investments is created</a:t>
            </a:r>
          </a:p>
          <a:p>
            <a:r>
              <a:rPr lang="en-US" dirty="0" smtClean="0"/>
              <a:t>to promote infrastructure development through Public-Private-Partnership. </a:t>
            </a:r>
            <a:r>
              <a:rPr lang="en-US" dirty="0" err="1" smtClean="0"/>
              <a:t>APInvest</a:t>
            </a:r>
            <a:r>
              <a:rPr lang="en-US" dirty="0" smtClean="0"/>
              <a:t> is</a:t>
            </a:r>
          </a:p>
          <a:p>
            <a:r>
              <a:rPr lang="en-US" dirty="0" smtClean="0"/>
              <a:t>a nodal </a:t>
            </a:r>
            <a:r>
              <a:rPr lang="en-US" dirty="0" err="1" smtClean="0"/>
              <a:t>organisation</a:t>
            </a:r>
            <a:r>
              <a:rPr lang="en-US" dirty="0" smtClean="0"/>
              <a:t>, created with an objective of facilitating global investments to flow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Message</a:t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 err="1" smtClean="0"/>
              <a:t>Mrs.Usha</a:t>
            </a:r>
            <a:r>
              <a:rPr lang="en-US" dirty="0" smtClean="0"/>
              <a:t> Devi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into Andhra Pradesh. We are striving to evolve new strategies and policy initiatives and</a:t>
            </a:r>
          </a:p>
          <a:p>
            <a:r>
              <a:rPr lang="en-US" dirty="0" smtClean="0"/>
              <a:t>minimize the cost of production through technical efficiency and effective management</a:t>
            </a:r>
          </a:p>
          <a:p>
            <a:r>
              <a:rPr lang="en-US" dirty="0" smtClean="0"/>
              <a:t>in every sector. We have been striving to compete with global standards in enhancing</a:t>
            </a:r>
          </a:p>
          <a:p>
            <a:r>
              <a:rPr lang="en-US" dirty="0" smtClean="0"/>
              <a:t>productivity both qualitatively and quantitatively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Message</a:t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 err="1" smtClean="0"/>
              <a:t>Mr.Kishore</a:t>
            </a:r>
            <a:r>
              <a:rPr lang="en-US" dirty="0" smtClean="0"/>
              <a:t> Kumar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 hope this endeavor of ours will focus its attention to bring about awareness among</a:t>
            </a:r>
          </a:p>
          <a:p>
            <a:r>
              <a:rPr lang="en-US" dirty="0" smtClean="0"/>
              <a:t>Business Leaders, Investors, Entrepreneurs and officials of various departments about</a:t>
            </a:r>
          </a:p>
          <a:p>
            <a:r>
              <a:rPr lang="en-US" dirty="0" smtClean="0"/>
              <a:t>the huge investment opportunities as well as the infrastructure facilities in Andhra</a:t>
            </a:r>
          </a:p>
          <a:p>
            <a:r>
              <a:rPr lang="en-US" dirty="0" smtClean="0"/>
              <a:t>Pradesh. I also hope that the book would be a source of information for the entrepreneurs</a:t>
            </a:r>
          </a:p>
          <a:p>
            <a:r>
              <a:rPr lang="en-US" dirty="0" smtClean="0"/>
              <a:t>both within the country and abroad, and help the entrepreneurs to come forward with</a:t>
            </a:r>
          </a:p>
          <a:p>
            <a:r>
              <a:rPr lang="en-US" dirty="0" smtClean="0"/>
              <a:t>huge investments in the core sectors of development all over Andhra Pradesh.</a:t>
            </a:r>
          </a:p>
          <a:p>
            <a:r>
              <a:rPr lang="en-US" dirty="0" smtClean="0"/>
              <a:t>I wish the efforts all success.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Strategic Geographic</a:t>
            </a:r>
            <a:br>
              <a:rPr lang="en-US" dirty="0" smtClean="0"/>
            </a:br>
            <a:r>
              <a:rPr lang="en-US" dirty="0" smtClean="0"/>
              <a:t>Location Advantage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Andhra Pradesh is strategically and caressed by Bay of Bengal in east.</a:t>
            </a:r>
          </a:p>
          <a:p>
            <a:r>
              <a:rPr lang="en-US" dirty="0" smtClean="0"/>
              <a:t>located in India. It has easy access to The state also shares its boundaries</a:t>
            </a:r>
          </a:p>
          <a:p>
            <a:r>
              <a:rPr lang="en-US" dirty="0" smtClean="0"/>
              <a:t>all parts of the country. Country’s with </a:t>
            </a:r>
            <a:r>
              <a:rPr lang="en-US" dirty="0" err="1" smtClean="0"/>
              <a:t>Tamilnadu</a:t>
            </a:r>
            <a:r>
              <a:rPr lang="en-US" dirty="0" smtClean="0"/>
              <a:t> and Karnataka in the</a:t>
            </a:r>
          </a:p>
          <a:p>
            <a:r>
              <a:rPr lang="en-US" dirty="0" smtClean="0"/>
              <a:t>capital, New Delhi is less than two south and with Maharashtra in the</a:t>
            </a:r>
          </a:p>
          <a:p>
            <a:r>
              <a:rPr lang="en-US" dirty="0" smtClean="0"/>
              <a:t>hours fly from Hyderabad. Populous west. Hyderabad, the State capital is</a:t>
            </a:r>
          </a:p>
          <a:p>
            <a:pPr>
              <a:buNone/>
            </a:pPr>
            <a:r>
              <a:rPr lang="en-US" dirty="0" smtClean="0"/>
              <a:t>     MGK MINES INDIA 65 </a:t>
            </a:r>
            <a:r>
              <a:rPr lang="en-US" dirty="0" err="1" smtClean="0"/>
              <a:t>kms</a:t>
            </a:r>
            <a:r>
              <a:rPr lang="en-US" dirty="0" smtClean="0"/>
              <a:t> from </a:t>
            </a:r>
            <a:r>
              <a:rPr lang="en-US" dirty="0" err="1" smtClean="0"/>
              <a:t>Krishnapatnam</a:t>
            </a:r>
            <a:r>
              <a:rPr lang="en-US" dirty="0" smtClean="0"/>
              <a:t> Port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59</TotalTime>
  <Words>698</Words>
  <Application>Microsoft Office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Module</vt:lpstr>
      <vt:lpstr>MGK MINES INDIA LOCATION ---SEEMANDRA </vt:lpstr>
      <vt:lpstr>MGK INVITES</vt:lpstr>
      <vt:lpstr>The Best Investment Destination</vt:lpstr>
      <vt:lpstr>C O N T E N T S</vt:lpstr>
      <vt:lpstr>MESSAGE  FROM Mrs.Geetha Dubedi</vt:lpstr>
      <vt:lpstr>Message  From Mr.P.V.M.Swamy</vt:lpstr>
      <vt:lpstr>Message From Mrs.Usha Devi</vt:lpstr>
      <vt:lpstr>Message From Mr.Kishore Kumar</vt:lpstr>
      <vt:lpstr>Strategic Geographic Location Advantage</vt:lpstr>
      <vt:lpstr>Slide 10</vt:lpstr>
      <vt:lpstr>Slide 11</vt:lpstr>
      <vt:lpstr>Slide 12</vt:lpstr>
      <vt:lpstr>Slide 13</vt:lpstr>
      <vt:lpstr>Advantage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MGK MINES INDIA LOCATION ---SEEMANDRA</dc:title>
  <dc:creator>tree</dc:creator>
  <cp:lastModifiedBy>tree</cp:lastModifiedBy>
  <cp:revision>8</cp:revision>
  <dcterms:created xsi:type="dcterms:W3CDTF">2015-03-12T12:38:22Z</dcterms:created>
  <dcterms:modified xsi:type="dcterms:W3CDTF">2015-04-11T10:30:08Z</dcterms:modified>
</cp:coreProperties>
</file>